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4028-70EA-DB50-D432-C09A75D0ADF3}" v="1" dt="2025-09-23T09:32:51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1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16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ğan OKATAN" userId="ab3d5e83-1ef6-4860-af01-e237847000b1" providerId="ADAL" clId="{0890B06D-6C68-5B3F-9178-6DCAFA140B9D}"/>
    <pc:docChg chg="undo custSel modSld">
      <pc:chgData name="Kağan OKATAN" userId="ab3d5e83-1ef6-4860-af01-e237847000b1" providerId="ADAL" clId="{0890B06D-6C68-5B3F-9178-6DCAFA140B9D}" dt="2025-08-26T10:50:42.609" v="60" actId="26606"/>
      <pc:docMkLst>
        <pc:docMk/>
      </pc:docMkLst>
      <pc:sldChg chg="addSp modSp mod setBg">
        <pc:chgData name="Kağan OKATAN" userId="ab3d5e83-1ef6-4860-af01-e237847000b1" providerId="ADAL" clId="{0890B06D-6C68-5B3F-9178-6DCAFA140B9D}" dt="2025-08-26T10:45:52.589" v="6" actId="26606"/>
        <pc:sldMkLst>
          <pc:docMk/>
          <pc:sldMk cId="0" sldId="264"/>
        </pc:sldMkLst>
        <pc:spChg chg="mod">
          <ac:chgData name="Kağan OKATAN" userId="ab3d5e83-1ef6-4860-af01-e237847000b1" providerId="ADAL" clId="{0890B06D-6C68-5B3F-9178-6DCAFA140B9D}" dt="2025-08-26T10:45:52.589" v="6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5:52.589" v="6" actId="26606"/>
          <ac:spMkLst>
            <pc:docMk/>
            <pc:sldMk cId="0" sldId="264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5:52.589" v="6" actId="26606"/>
          <ac:spMkLst>
            <pc:docMk/>
            <pc:sldMk cId="0" sldId="264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5:52.589" v="6" actId="26606"/>
          <ac:spMkLst>
            <pc:docMk/>
            <pc:sldMk cId="0" sldId="264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5:52.589" v="6" actId="26606"/>
          <ac:picMkLst>
            <pc:docMk/>
            <pc:sldMk cId="0" sldId="264"/>
            <ac:picMk id="5" creationId="{CBAC87B4-57CB-F37D-47AA-248CF375D857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6:03.693" v="7" actId="26606"/>
        <pc:sldMkLst>
          <pc:docMk/>
          <pc:sldMk cId="0" sldId="265"/>
        </pc:sldMkLst>
        <pc:spChg chg="mod">
          <ac:chgData name="Kağan OKATAN" userId="ab3d5e83-1ef6-4860-af01-e237847000b1" providerId="ADAL" clId="{0890B06D-6C68-5B3F-9178-6DCAFA140B9D}" dt="2025-08-26T10:46:03.693" v="7" actId="26606"/>
          <ac:spMkLst>
            <pc:docMk/>
            <pc:sldMk cId="0" sldId="265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03.693" v="7" actId="26606"/>
          <ac:spMkLst>
            <pc:docMk/>
            <pc:sldMk cId="0" sldId="265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03.693" v="7" actId="26606"/>
          <ac:spMkLst>
            <pc:docMk/>
            <pc:sldMk cId="0" sldId="265"/>
            <ac:spMk id="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6:03.693" v="7" actId="26606"/>
          <ac:spMkLst>
            <pc:docMk/>
            <pc:sldMk cId="0" sldId="265"/>
            <ac:spMk id="10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6:03.693" v="7" actId="26606"/>
          <ac:spMkLst>
            <pc:docMk/>
            <pc:sldMk cId="0" sldId="265"/>
            <ac:spMk id="12" creationId="{7F488E8B-4E1E-4402-8935-D4E6C02615C7}"/>
          </ac:spMkLst>
        </pc:spChg>
        <pc:cxnChg chg="add">
          <ac:chgData name="Kağan OKATAN" userId="ab3d5e83-1ef6-4860-af01-e237847000b1" providerId="ADAL" clId="{0890B06D-6C68-5B3F-9178-6DCAFA140B9D}" dt="2025-08-26T10:46:03.693" v="7" actId="26606"/>
          <ac:cxnSpMkLst>
            <pc:docMk/>
            <pc:sldMk cId="0" sldId="265"/>
            <ac:cxnSpMk id="14" creationId="{23AAC9B5-8015-485C-ACF9-A750390E9A56}"/>
          </ac:cxnSpMkLst>
        </pc:cxnChg>
      </pc:sldChg>
      <pc:sldChg chg="addSp modSp mod setBg">
        <pc:chgData name="Kağan OKATAN" userId="ab3d5e83-1ef6-4860-af01-e237847000b1" providerId="ADAL" clId="{0890B06D-6C68-5B3F-9178-6DCAFA140B9D}" dt="2025-08-26T10:46:11.409" v="8" actId="26606"/>
        <pc:sldMkLst>
          <pc:docMk/>
          <pc:sldMk cId="0" sldId="266"/>
        </pc:sldMkLst>
        <pc:spChg chg="mod">
          <ac:chgData name="Kağan OKATAN" userId="ab3d5e83-1ef6-4860-af01-e237847000b1" providerId="ADAL" clId="{0890B06D-6C68-5B3F-9178-6DCAFA140B9D}" dt="2025-08-26T10:46:11.409" v="8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11.409" v="8" actId="26606"/>
          <ac:spMkLst>
            <pc:docMk/>
            <pc:sldMk cId="0" sldId="266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11.409" v="8" actId="26606"/>
          <ac:spMkLst>
            <pc:docMk/>
            <pc:sldMk cId="0" sldId="266"/>
            <ac:spMk id="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6:11.409" v="8" actId="26606"/>
          <ac:spMkLst>
            <pc:docMk/>
            <pc:sldMk cId="0" sldId="266"/>
            <ac:spMk id="10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6:11.409" v="8" actId="26606"/>
          <ac:spMkLst>
            <pc:docMk/>
            <pc:sldMk cId="0" sldId="266"/>
            <ac:spMk id="12" creationId="{7F488E8B-4E1E-4402-8935-D4E6C02615C7}"/>
          </ac:spMkLst>
        </pc:spChg>
      </pc:sldChg>
      <pc:sldChg chg="addSp modSp mod setBg">
        <pc:chgData name="Kağan OKATAN" userId="ab3d5e83-1ef6-4860-af01-e237847000b1" providerId="ADAL" clId="{0890B06D-6C68-5B3F-9178-6DCAFA140B9D}" dt="2025-08-26T10:46:18.245" v="9" actId="26606"/>
        <pc:sldMkLst>
          <pc:docMk/>
          <pc:sldMk cId="0" sldId="267"/>
        </pc:sldMkLst>
        <pc:spChg chg="mod">
          <ac:chgData name="Kağan OKATAN" userId="ab3d5e83-1ef6-4860-af01-e237847000b1" providerId="ADAL" clId="{0890B06D-6C68-5B3F-9178-6DCAFA140B9D}" dt="2025-08-26T10:46:18.245" v="9" actId="26606"/>
          <ac:spMkLst>
            <pc:docMk/>
            <pc:sldMk cId="0" sldId="267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18.245" v="9" actId="26606"/>
          <ac:spMkLst>
            <pc:docMk/>
            <pc:sldMk cId="0" sldId="267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18.245" v="9" actId="26606"/>
          <ac:spMkLst>
            <pc:docMk/>
            <pc:sldMk cId="0" sldId="267"/>
            <ac:spMk id="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6:18.245" v="9" actId="26606"/>
          <ac:spMkLst>
            <pc:docMk/>
            <pc:sldMk cId="0" sldId="267"/>
            <ac:spMk id="10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6:18.245" v="9" actId="26606"/>
          <ac:spMkLst>
            <pc:docMk/>
            <pc:sldMk cId="0" sldId="267"/>
            <ac:spMk id="12" creationId="{7F488E8B-4E1E-4402-8935-D4E6C02615C7}"/>
          </ac:spMkLst>
        </pc:spChg>
      </pc:sldChg>
      <pc:sldChg chg="addSp delSp modSp mod setBg addAnim">
        <pc:chgData name="Kağan OKATAN" userId="ab3d5e83-1ef6-4860-af01-e237847000b1" providerId="ADAL" clId="{0890B06D-6C68-5B3F-9178-6DCAFA140B9D}" dt="2025-08-26T10:46:31.748" v="13"/>
        <pc:sldMkLst>
          <pc:docMk/>
          <pc:sldMk cId="0" sldId="268"/>
        </pc:sldMkLst>
        <pc:spChg chg="mod">
          <ac:chgData name="Kağan OKATAN" userId="ab3d5e83-1ef6-4860-af01-e237847000b1" providerId="ADAL" clId="{0890B06D-6C68-5B3F-9178-6DCAFA140B9D}" dt="2025-08-26T10:46:31.747" v="12" actId="26606"/>
          <ac:spMkLst>
            <pc:docMk/>
            <pc:sldMk cId="0" sldId="268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31.747" v="12" actId="26606"/>
          <ac:spMkLst>
            <pc:docMk/>
            <pc:sldMk cId="0" sldId="268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31.747" v="12" actId="26606"/>
          <ac:spMkLst>
            <pc:docMk/>
            <pc:sldMk cId="0" sldId="268"/>
            <ac:spMk id="1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6:31.747" v="12" actId="26606"/>
          <ac:spMkLst>
            <pc:docMk/>
            <pc:sldMk cId="0" sldId="268"/>
            <ac:spMk id="19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6:31.747" v="12" actId="26606"/>
          <ac:spMkLst>
            <pc:docMk/>
            <pc:sldMk cId="0" sldId="268"/>
            <ac:spMk id="20" creationId="{7F488E8B-4E1E-4402-8935-D4E6C02615C7}"/>
          </ac:spMkLst>
        </pc:spChg>
      </pc:sldChg>
      <pc:sldChg chg="addSp modSp mod setBg">
        <pc:chgData name="Kağan OKATAN" userId="ab3d5e83-1ef6-4860-af01-e237847000b1" providerId="ADAL" clId="{0890B06D-6C68-5B3F-9178-6DCAFA140B9D}" dt="2025-08-26T10:46:38.215" v="14" actId="26606"/>
        <pc:sldMkLst>
          <pc:docMk/>
          <pc:sldMk cId="0" sldId="269"/>
        </pc:sldMkLst>
        <pc:spChg chg="mod">
          <ac:chgData name="Kağan OKATAN" userId="ab3d5e83-1ef6-4860-af01-e237847000b1" providerId="ADAL" clId="{0890B06D-6C68-5B3F-9178-6DCAFA140B9D}" dt="2025-08-26T10:46:38.215" v="14" actId="26606"/>
          <ac:spMkLst>
            <pc:docMk/>
            <pc:sldMk cId="0" sldId="269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38.215" v="14" actId="26606"/>
          <ac:spMkLst>
            <pc:docMk/>
            <pc:sldMk cId="0" sldId="269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38.215" v="14" actId="26606"/>
          <ac:spMkLst>
            <pc:docMk/>
            <pc:sldMk cId="0" sldId="269"/>
            <ac:spMk id="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6:38.215" v="14" actId="26606"/>
          <ac:spMkLst>
            <pc:docMk/>
            <pc:sldMk cId="0" sldId="269"/>
            <ac:spMk id="10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6:38.215" v="14" actId="26606"/>
          <ac:spMkLst>
            <pc:docMk/>
            <pc:sldMk cId="0" sldId="269"/>
            <ac:spMk id="12" creationId="{7F488E8B-4E1E-4402-8935-D4E6C02615C7}"/>
          </ac:spMkLst>
        </pc:spChg>
        <pc:cxnChg chg="add">
          <ac:chgData name="Kağan OKATAN" userId="ab3d5e83-1ef6-4860-af01-e237847000b1" providerId="ADAL" clId="{0890B06D-6C68-5B3F-9178-6DCAFA140B9D}" dt="2025-08-26T10:46:38.215" v="14" actId="26606"/>
          <ac:cxnSpMkLst>
            <pc:docMk/>
            <pc:sldMk cId="0" sldId="269"/>
            <ac:cxnSpMk id="14" creationId="{23AAC9B5-8015-485C-ACF9-A750390E9A56}"/>
          </ac:cxnSpMkLst>
        </pc:cxnChg>
      </pc:sldChg>
      <pc:sldChg chg="addSp modSp mod setBg">
        <pc:chgData name="Kağan OKATAN" userId="ab3d5e83-1ef6-4860-af01-e237847000b1" providerId="ADAL" clId="{0890B06D-6C68-5B3F-9178-6DCAFA140B9D}" dt="2025-08-26T10:46:47.301" v="15" actId="26606"/>
        <pc:sldMkLst>
          <pc:docMk/>
          <pc:sldMk cId="0" sldId="270"/>
        </pc:sldMkLst>
        <pc:spChg chg="mo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8" creationId="{A93898FF-D987-4B0E-BFB4-85F5EB356D4D}"/>
          </ac:spMkLst>
        </pc:spChg>
        <pc:spChg chg="ad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10" creationId="{FEB84055-029C-4E86-8844-D05D96C024BC}"/>
          </ac:spMkLst>
        </pc:spChg>
        <pc:spChg chg="ad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14" creationId="{799037F2-4CAF-446B-90DB-1480B247AA69}"/>
          </ac:spMkLst>
        </pc:spChg>
        <pc:spChg chg="add">
          <ac:chgData name="Kağan OKATAN" userId="ab3d5e83-1ef6-4860-af01-e237847000b1" providerId="ADAL" clId="{0890B06D-6C68-5B3F-9178-6DCAFA140B9D}" dt="2025-08-26T10:46:47.301" v="15" actId="26606"/>
          <ac:spMkLst>
            <pc:docMk/>
            <pc:sldMk cId="0" sldId="270"/>
            <ac:spMk id="16" creationId="{7128589C-AF3D-49CF-BD92-C1D1D2F5387F}"/>
          </ac:spMkLst>
        </pc:spChg>
        <pc:picChg chg="add">
          <ac:chgData name="Kağan OKATAN" userId="ab3d5e83-1ef6-4860-af01-e237847000b1" providerId="ADAL" clId="{0890B06D-6C68-5B3F-9178-6DCAFA140B9D}" dt="2025-08-26T10:46:47.301" v="15" actId="26606"/>
          <ac:picMkLst>
            <pc:docMk/>
            <pc:sldMk cId="0" sldId="270"/>
            <ac:picMk id="12" creationId="{8A2842C0-6210-4FDB-B1FF-C14C927377FB}"/>
          </ac:picMkLst>
        </pc:picChg>
      </pc:sldChg>
      <pc:sldChg chg="addSp delSp modSp mod setBg">
        <pc:chgData name="Kağan OKATAN" userId="ab3d5e83-1ef6-4860-af01-e237847000b1" providerId="ADAL" clId="{0890B06D-6C68-5B3F-9178-6DCAFA140B9D}" dt="2025-08-26T10:47:04.796" v="17" actId="26606"/>
        <pc:sldMkLst>
          <pc:docMk/>
          <pc:sldMk cId="0" sldId="271"/>
        </pc:sldMkLst>
        <pc:spChg chg="mod">
          <ac:chgData name="Kağan OKATAN" userId="ab3d5e83-1ef6-4860-af01-e237847000b1" providerId="ADAL" clId="{0890B06D-6C68-5B3F-9178-6DCAFA140B9D}" dt="2025-08-26T10:47:04.796" v="17" actId="26606"/>
          <ac:spMkLst>
            <pc:docMk/>
            <pc:sldMk cId="0" sldId="271"/>
            <ac:spMk id="2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7:04.796" v="17" actId="26606"/>
          <ac:spMkLst>
            <pc:docMk/>
            <pc:sldMk cId="0" sldId="271"/>
            <ac:spMk id="18" creationId="{16AC3602-3348-4F31-9E43-076B03514ECB}"/>
          </ac:spMkLst>
        </pc:spChg>
        <pc:spChg chg="add">
          <ac:chgData name="Kağan OKATAN" userId="ab3d5e83-1ef6-4860-af01-e237847000b1" providerId="ADAL" clId="{0890B06D-6C68-5B3F-9178-6DCAFA140B9D}" dt="2025-08-26T10:47:04.796" v="17" actId="26606"/>
          <ac:spMkLst>
            <pc:docMk/>
            <pc:sldMk cId="0" sldId="271"/>
            <ac:spMk id="20" creationId="{394094B0-A6C9-44BE-9042-66EF0612F625}"/>
          </ac:spMkLst>
        </pc:spChg>
        <pc:spChg chg="add">
          <ac:chgData name="Kağan OKATAN" userId="ab3d5e83-1ef6-4860-af01-e237847000b1" providerId="ADAL" clId="{0890B06D-6C68-5B3F-9178-6DCAFA140B9D}" dt="2025-08-26T10:47:04.796" v="17" actId="26606"/>
          <ac:spMkLst>
            <pc:docMk/>
            <pc:sldMk cId="0" sldId="271"/>
            <ac:spMk id="22" creationId="{64C2CA96-0B16-4AA7-B340-33044D238597}"/>
          </ac:spMkLst>
        </pc:spChg>
        <pc:spChg chg="add">
          <ac:chgData name="Kağan OKATAN" userId="ab3d5e83-1ef6-4860-af01-e237847000b1" providerId="ADAL" clId="{0890B06D-6C68-5B3F-9178-6DCAFA140B9D}" dt="2025-08-26T10:47:04.796" v="17" actId="26606"/>
          <ac:spMkLst>
            <pc:docMk/>
            <pc:sldMk cId="0" sldId="271"/>
            <ac:spMk id="24" creationId="{1D50D7A8-F1D5-4306-8A9B-DD7A73EB8BCE}"/>
          </ac:spMkLst>
        </pc:spChg>
        <pc:graphicFrameChg chg="add">
          <ac:chgData name="Kağan OKATAN" userId="ab3d5e83-1ef6-4860-af01-e237847000b1" providerId="ADAL" clId="{0890B06D-6C68-5B3F-9178-6DCAFA140B9D}" dt="2025-08-26T10:47:04.796" v="17" actId="26606"/>
          <ac:graphicFrameMkLst>
            <pc:docMk/>
            <pc:sldMk cId="0" sldId="271"/>
            <ac:graphicFrameMk id="14" creationId="{6A7EE35E-BFF2-9BE3-DED6-076B4DDFED22}"/>
          </ac:graphicFrameMkLst>
        </pc:graphicFrameChg>
      </pc:sldChg>
      <pc:sldChg chg="addSp delSp modSp mod setBg">
        <pc:chgData name="Kağan OKATAN" userId="ab3d5e83-1ef6-4860-af01-e237847000b1" providerId="ADAL" clId="{0890B06D-6C68-5B3F-9178-6DCAFA140B9D}" dt="2025-08-26T10:47:21.879" v="20" actId="26606"/>
        <pc:sldMkLst>
          <pc:docMk/>
          <pc:sldMk cId="0" sldId="272"/>
        </pc:sldMkLst>
        <pc:spChg chg="mod">
          <ac:chgData name="Kağan OKATAN" userId="ab3d5e83-1ef6-4860-af01-e237847000b1" providerId="ADAL" clId="{0890B06D-6C68-5B3F-9178-6DCAFA140B9D}" dt="2025-08-26T10:47:21.879" v="20" actId="26606"/>
          <ac:spMkLst>
            <pc:docMk/>
            <pc:sldMk cId="0" sldId="272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7:21.879" v="20" actId="26606"/>
          <ac:spMkLst>
            <pc:docMk/>
            <pc:sldMk cId="0" sldId="272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7:21.879" v="20" actId="26606"/>
          <ac:spMkLst>
            <pc:docMk/>
            <pc:sldMk cId="0" sldId="272"/>
            <ac:spMk id="15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7:21.879" v="20" actId="26606"/>
          <ac:spMkLst>
            <pc:docMk/>
            <pc:sldMk cId="0" sldId="272"/>
            <ac:spMk id="16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7:21.879" v="20" actId="26606"/>
          <ac:spMkLst>
            <pc:docMk/>
            <pc:sldMk cId="0" sldId="272"/>
            <ac:spMk id="17" creationId="{7F488E8B-4E1E-4402-8935-D4E6C02615C7}"/>
          </ac:spMkLst>
        </pc:spChg>
        <pc:cxnChg chg="add">
          <ac:chgData name="Kağan OKATAN" userId="ab3d5e83-1ef6-4860-af01-e237847000b1" providerId="ADAL" clId="{0890B06D-6C68-5B3F-9178-6DCAFA140B9D}" dt="2025-08-26T10:47:21.879" v="20" actId="26606"/>
          <ac:cxnSpMkLst>
            <pc:docMk/>
            <pc:sldMk cId="0" sldId="272"/>
            <ac:cxnSpMk id="14" creationId="{23AAC9B5-8015-485C-ACF9-A750390E9A56}"/>
          </ac:cxnSpMkLst>
        </pc:cxnChg>
      </pc:sldChg>
      <pc:sldChg chg="addSp delSp modSp mod setBg">
        <pc:chgData name="Kağan OKATAN" userId="ab3d5e83-1ef6-4860-af01-e237847000b1" providerId="ADAL" clId="{0890B06D-6C68-5B3F-9178-6DCAFA140B9D}" dt="2025-08-26T10:47:28.335" v="21" actId="26606"/>
        <pc:sldMkLst>
          <pc:docMk/>
          <pc:sldMk cId="0" sldId="273"/>
        </pc:sldMkLst>
        <pc:spChg chg="mod">
          <ac:chgData name="Kağan OKATAN" userId="ab3d5e83-1ef6-4860-af01-e237847000b1" providerId="ADAL" clId="{0890B06D-6C68-5B3F-9178-6DCAFA140B9D}" dt="2025-08-26T10:47:28.335" v="21" actId="26606"/>
          <ac:spMkLst>
            <pc:docMk/>
            <pc:sldMk cId="0" sldId="273"/>
            <ac:spMk id="2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7:28.335" v="21" actId="26606"/>
          <ac:spMkLst>
            <pc:docMk/>
            <pc:sldMk cId="0" sldId="273"/>
            <ac:spMk id="9" creationId="{BACC6370-2D7E-4714-9D71-7542949D7D5D}"/>
          </ac:spMkLst>
        </pc:spChg>
        <pc:spChg chg="add">
          <ac:chgData name="Kağan OKATAN" userId="ab3d5e83-1ef6-4860-af01-e237847000b1" providerId="ADAL" clId="{0890B06D-6C68-5B3F-9178-6DCAFA140B9D}" dt="2025-08-26T10:47:28.335" v="21" actId="26606"/>
          <ac:spMkLst>
            <pc:docMk/>
            <pc:sldMk cId="0" sldId="273"/>
            <ac:spMk id="11" creationId="{F68B3F68-107C-434F-AA38-110D5EA91B85}"/>
          </ac:spMkLst>
        </pc:spChg>
        <pc:spChg chg="add">
          <ac:chgData name="Kağan OKATAN" userId="ab3d5e83-1ef6-4860-af01-e237847000b1" providerId="ADAL" clId="{0890B06D-6C68-5B3F-9178-6DCAFA140B9D}" dt="2025-08-26T10:47:28.335" v="21" actId="26606"/>
          <ac:spMkLst>
            <pc:docMk/>
            <pc:sldMk cId="0" sldId="273"/>
            <ac:spMk id="13" creationId="{AAD0DBB9-1A4B-4391-81D4-CB19F9AB918A}"/>
          </ac:spMkLst>
        </pc:spChg>
        <pc:spChg chg="add">
          <ac:chgData name="Kağan OKATAN" userId="ab3d5e83-1ef6-4860-af01-e237847000b1" providerId="ADAL" clId="{0890B06D-6C68-5B3F-9178-6DCAFA140B9D}" dt="2025-08-26T10:47:28.335" v="21" actId="26606"/>
          <ac:spMkLst>
            <pc:docMk/>
            <pc:sldMk cId="0" sldId="273"/>
            <ac:spMk id="15" creationId="{063BBA22-50EA-4C4D-BE05-F1CE4E63AA56}"/>
          </ac:spMkLst>
        </pc:spChg>
        <pc:graphicFrameChg chg="add">
          <ac:chgData name="Kağan OKATAN" userId="ab3d5e83-1ef6-4860-af01-e237847000b1" providerId="ADAL" clId="{0890B06D-6C68-5B3F-9178-6DCAFA140B9D}" dt="2025-08-26T10:47:28.335" v="21" actId="26606"/>
          <ac:graphicFrameMkLst>
            <pc:docMk/>
            <pc:sldMk cId="0" sldId="273"/>
            <ac:graphicFrameMk id="5" creationId="{70BD1697-4CA2-1B6D-A19A-357DA887B5B4}"/>
          </ac:graphicFrameMkLst>
        </pc:graphicFrameChg>
      </pc:sldChg>
      <pc:sldChg chg="addSp delSp modSp mod setBg">
        <pc:chgData name="Kağan OKATAN" userId="ab3d5e83-1ef6-4860-af01-e237847000b1" providerId="ADAL" clId="{0890B06D-6C68-5B3F-9178-6DCAFA140B9D}" dt="2025-08-26T10:47:40.041" v="24" actId="26606"/>
        <pc:sldMkLst>
          <pc:docMk/>
          <pc:sldMk cId="0" sldId="274"/>
        </pc:sldMkLst>
        <pc:spChg chg="mod">
          <ac:chgData name="Kağan OKATAN" userId="ab3d5e83-1ef6-4860-af01-e237847000b1" providerId="ADAL" clId="{0890B06D-6C68-5B3F-9178-6DCAFA140B9D}" dt="2025-08-26T10:47:40.041" v="24" actId="26606"/>
          <ac:spMkLst>
            <pc:docMk/>
            <pc:sldMk cId="0" sldId="274"/>
            <ac:spMk id="2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7:40.041" v="24" actId="26606"/>
          <ac:spMkLst>
            <pc:docMk/>
            <pc:sldMk cId="0" sldId="274"/>
            <ac:spMk id="8" creationId="{081EA652-8C6A-4E69-BEB9-170809474553}"/>
          </ac:spMkLst>
        </pc:spChg>
        <pc:spChg chg="add">
          <ac:chgData name="Kağan OKATAN" userId="ab3d5e83-1ef6-4860-af01-e237847000b1" providerId="ADAL" clId="{0890B06D-6C68-5B3F-9178-6DCAFA140B9D}" dt="2025-08-26T10:47:40.041" v="24" actId="26606"/>
          <ac:spMkLst>
            <pc:docMk/>
            <pc:sldMk cId="0" sldId="274"/>
            <ac:spMk id="12" creationId="{7F488E8B-4E1E-4402-8935-D4E6C02615C7}"/>
          </ac:spMkLst>
        </pc:spChg>
        <pc:spChg chg="add">
          <ac:chgData name="Kağan OKATAN" userId="ab3d5e83-1ef6-4860-af01-e237847000b1" providerId="ADAL" clId="{0890B06D-6C68-5B3F-9178-6DCAFA140B9D}" dt="2025-08-26T10:47:40.041" v="24" actId="26606"/>
          <ac:spMkLst>
            <pc:docMk/>
            <pc:sldMk cId="0" sldId="274"/>
            <ac:spMk id="13" creationId="{5298780A-33B9-4EA2-8F67-DE68AD62841B}"/>
          </ac:spMkLst>
        </pc:spChg>
        <pc:spChg chg="add">
          <ac:chgData name="Kağan OKATAN" userId="ab3d5e83-1ef6-4860-af01-e237847000b1" providerId="ADAL" clId="{0890B06D-6C68-5B3F-9178-6DCAFA140B9D}" dt="2025-08-26T10:47:40.041" v="24" actId="26606"/>
          <ac:spMkLst>
            <pc:docMk/>
            <pc:sldMk cId="0" sldId="274"/>
            <ac:spMk id="15" creationId="{00000000-0000-0000-0000-000000000000}"/>
          </ac:spMkLst>
        </pc:spChg>
        <pc:cxnChg chg="add">
          <ac:chgData name="Kağan OKATAN" userId="ab3d5e83-1ef6-4860-af01-e237847000b1" providerId="ADAL" clId="{0890B06D-6C68-5B3F-9178-6DCAFA140B9D}" dt="2025-08-26T10:47:40.041" v="24" actId="26606"/>
          <ac:cxnSpMkLst>
            <pc:docMk/>
            <pc:sldMk cId="0" sldId="274"/>
            <ac:cxnSpMk id="14" creationId="{23AAC9B5-8015-485C-ACF9-A750390E9A56}"/>
          </ac:cxnSpMkLst>
        </pc:cxnChg>
      </pc:sldChg>
      <pc:sldChg chg="addSp delSp modSp mod setBg">
        <pc:chgData name="Kağan OKATAN" userId="ab3d5e83-1ef6-4860-af01-e237847000b1" providerId="ADAL" clId="{0890B06D-6C68-5B3F-9178-6DCAFA140B9D}" dt="2025-08-26T10:47:54.036" v="25" actId="26606"/>
        <pc:sldMkLst>
          <pc:docMk/>
          <pc:sldMk cId="0" sldId="275"/>
        </pc:sldMkLst>
        <pc:spChg chg="mod">
          <ac:chgData name="Kağan OKATAN" userId="ab3d5e83-1ef6-4860-af01-e237847000b1" providerId="ADAL" clId="{0890B06D-6C68-5B3F-9178-6DCAFA140B9D}" dt="2025-08-26T10:47:54.036" v="25" actId="26606"/>
          <ac:spMkLst>
            <pc:docMk/>
            <pc:sldMk cId="0" sldId="275"/>
            <ac:spMk id="2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7:54.036" v="25" actId="26606"/>
          <ac:spMkLst>
            <pc:docMk/>
            <pc:sldMk cId="0" sldId="275"/>
            <ac:spMk id="9" creationId="{BACC6370-2D7E-4714-9D71-7542949D7D5D}"/>
          </ac:spMkLst>
        </pc:spChg>
        <pc:spChg chg="add">
          <ac:chgData name="Kağan OKATAN" userId="ab3d5e83-1ef6-4860-af01-e237847000b1" providerId="ADAL" clId="{0890B06D-6C68-5B3F-9178-6DCAFA140B9D}" dt="2025-08-26T10:47:54.036" v="25" actId="26606"/>
          <ac:spMkLst>
            <pc:docMk/>
            <pc:sldMk cId="0" sldId="275"/>
            <ac:spMk id="11" creationId="{F68B3F68-107C-434F-AA38-110D5EA91B85}"/>
          </ac:spMkLst>
        </pc:spChg>
        <pc:spChg chg="add">
          <ac:chgData name="Kağan OKATAN" userId="ab3d5e83-1ef6-4860-af01-e237847000b1" providerId="ADAL" clId="{0890B06D-6C68-5B3F-9178-6DCAFA140B9D}" dt="2025-08-26T10:47:54.036" v="25" actId="26606"/>
          <ac:spMkLst>
            <pc:docMk/>
            <pc:sldMk cId="0" sldId="275"/>
            <ac:spMk id="13" creationId="{AAD0DBB9-1A4B-4391-81D4-CB19F9AB918A}"/>
          </ac:spMkLst>
        </pc:spChg>
        <pc:spChg chg="add">
          <ac:chgData name="Kağan OKATAN" userId="ab3d5e83-1ef6-4860-af01-e237847000b1" providerId="ADAL" clId="{0890B06D-6C68-5B3F-9178-6DCAFA140B9D}" dt="2025-08-26T10:47:54.036" v="25" actId="26606"/>
          <ac:spMkLst>
            <pc:docMk/>
            <pc:sldMk cId="0" sldId="275"/>
            <ac:spMk id="15" creationId="{063BBA22-50EA-4C4D-BE05-F1CE4E63AA56}"/>
          </ac:spMkLst>
        </pc:spChg>
        <pc:graphicFrameChg chg="add">
          <ac:chgData name="Kağan OKATAN" userId="ab3d5e83-1ef6-4860-af01-e237847000b1" providerId="ADAL" clId="{0890B06D-6C68-5B3F-9178-6DCAFA140B9D}" dt="2025-08-26T10:47:54.036" v="25" actId="26606"/>
          <ac:graphicFrameMkLst>
            <pc:docMk/>
            <pc:sldMk cId="0" sldId="275"/>
            <ac:graphicFrameMk id="5" creationId="{BAB858B3-B507-CEA9-FDF6-FA382FE7EB2F}"/>
          </ac:graphicFrameMkLst>
        </pc:graphicFrameChg>
      </pc:sldChg>
      <pc:sldChg chg="addSp modSp mod setBg">
        <pc:chgData name="Kağan OKATAN" userId="ab3d5e83-1ef6-4860-af01-e237847000b1" providerId="ADAL" clId="{0890B06D-6C68-5B3F-9178-6DCAFA140B9D}" dt="2025-08-26T10:48:01.497" v="26" actId="26606"/>
        <pc:sldMkLst>
          <pc:docMk/>
          <pc:sldMk cId="0" sldId="276"/>
        </pc:sldMkLst>
        <pc:spChg chg="mod">
          <ac:chgData name="Kağan OKATAN" userId="ab3d5e83-1ef6-4860-af01-e237847000b1" providerId="ADAL" clId="{0890B06D-6C68-5B3F-9178-6DCAFA140B9D}" dt="2025-08-26T10:48:01.497" v="26" actId="26606"/>
          <ac:spMkLst>
            <pc:docMk/>
            <pc:sldMk cId="0" sldId="276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01.497" v="26" actId="26606"/>
          <ac:spMkLst>
            <pc:docMk/>
            <pc:sldMk cId="0" sldId="276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01.497" v="26" actId="26606"/>
          <ac:spMkLst>
            <pc:docMk/>
            <pc:sldMk cId="0" sldId="276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8:01.497" v="26" actId="26606"/>
          <ac:spMkLst>
            <pc:docMk/>
            <pc:sldMk cId="0" sldId="276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8:01.497" v="26" actId="26606"/>
          <ac:picMkLst>
            <pc:docMk/>
            <pc:sldMk cId="0" sldId="276"/>
            <ac:picMk id="5" creationId="{A0F2E194-E1DF-8E3B-B636-013EFEEFB41B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8:05.771" v="27" actId="26606"/>
        <pc:sldMkLst>
          <pc:docMk/>
          <pc:sldMk cId="0" sldId="277"/>
        </pc:sldMkLst>
        <pc:spChg chg="mod">
          <ac:chgData name="Kağan OKATAN" userId="ab3d5e83-1ef6-4860-af01-e237847000b1" providerId="ADAL" clId="{0890B06D-6C68-5B3F-9178-6DCAFA140B9D}" dt="2025-08-26T10:48:05.771" v="27" actId="26606"/>
          <ac:spMkLst>
            <pc:docMk/>
            <pc:sldMk cId="0" sldId="277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05.771" v="27" actId="26606"/>
          <ac:spMkLst>
            <pc:docMk/>
            <pc:sldMk cId="0" sldId="277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05.771" v="27" actId="26606"/>
          <ac:spMkLst>
            <pc:docMk/>
            <pc:sldMk cId="0" sldId="277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8:05.771" v="27" actId="26606"/>
          <ac:spMkLst>
            <pc:docMk/>
            <pc:sldMk cId="0" sldId="277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8:05.771" v="27" actId="26606"/>
          <ac:picMkLst>
            <pc:docMk/>
            <pc:sldMk cId="0" sldId="277"/>
            <ac:picMk id="5" creationId="{786FB26A-CC23-D24D-5888-19FAD48D646D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8:11.498" v="28" actId="26606"/>
        <pc:sldMkLst>
          <pc:docMk/>
          <pc:sldMk cId="0" sldId="278"/>
        </pc:sldMkLst>
        <pc:spChg chg="mod">
          <ac:chgData name="Kağan OKATAN" userId="ab3d5e83-1ef6-4860-af01-e237847000b1" providerId="ADAL" clId="{0890B06D-6C68-5B3F-9178-6DCAFA140B9D}" dt="2025-08-26T10:48:11.498" v="28" actId="26606"/>
          <ac:spMkLst>
            <pc:docMk/>
            <pc:sldMk cId="0" sldId="278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11.498" v="28" actId="26606"/>
          <ac:spMkLst>
            <pc:docMk/>
            <pc:sldMk cId="0" sldId="278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11.498" v="28" actId="26606"/>
          <ac:spMkLst>
            <pc:docMk/>
            <pc:sldMk cId="0" sldId="278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8:11.498" v="28" actId="26606"/>
          <ac:spMkLst>
            <pc:docMk/>
            <pc:sldMk cId="0" sldId="278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8:11.498" v="28" actId="26606"/>
          <ac:picMkLst>
            <pc:docMk/>
            <pc:sldMk cId="0" sldId="278"/>
            <ac:picMk id="5" creationId="{C6998B43-76EB-EA37-39B9-1F88CEE6C154}"/>
          </ac:picMkLst>
        </pc:picChg>
      </pc:sldChg>
      <pc:sldChg chg="addSp modSp mod setBg addAnim">
        <pc:chgData name="Kağan OKATAN" userId="ab3d5e83-1ef6-4860-af01-e237847000b1" providerId="ADAL" clId="{0890B06D-6C68-5B3F-9178-6DCAFA140B9D}" dt="2025-08-26T10:48:16.699" v="30"/>
        <pc:sldMkLst>
          <pc:docMk/>
          <pc:sldMk cId="0" sldId="279"/>
        </pc:sldMkLst>
        <pc:spChg chg="mod">
          <ac:chgData name="Kağan OKATAN" userId="ab3d5e83-1ef6-4860-af01-e237847000b1" providerId="ADAL" clId="{0890B06D-6C68-5B3F-9178-6DCAFA140B9D}" dt="2025-08-26T10:48:16.697" v="29" actId="26606"/>
          <ac:spMkLst>
            <pc:docMk/>
            <pc:sldMk cId="0" sldId="279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16.697" v="29" actId="26606"/>
          <ac:spMkLst>
            <pc:docMk/>
            <pc:sldMk cId="0" sldId="279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16.697" v="29" actId="26606"/>
          <ac:spMkLst>
            <pc:docMk/>
            <pc:sldMk cId="0" sldId="279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8:16.697" v="29" actId="26606"/>
          <ac:spMkLst>
            <pc:docMk/>
            <pc:sldMk cId="0" sldId="279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8:16.697" v="29" actId="26606"/>
          <ac:picMkLst>
            <pc:docMk/>
            <pc:sldMk cId="0" sldId="279"/>
            <ac:picMk id="5" creationId="{B0150FEF-C1D0-8FBA-7764-374983AFB10B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8:26.045" v="31" actId="26606"/>
        <pc:sldMkLst>
          <pc:docMk/>
          <pc:sldMk cId="0" sldId="280"/>
        </pc:sldMkLst>
        <pc:spChg chg="mo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8" creationId="{0E30439A-8A5B-46EC-8283-9B6B031D40D0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10" creationId="{5CEAD642-85CF-4750-8432-7C80C901F001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12" creationId="{FA33EEAE-15D5-4119-8C1E-89D943F911EF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14" creationId="{730D8B3B-9B80-4025-B934-26DC7D7CD231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16" creationId="{B5A1B09C-1565-46F8-B70F-621C5EB48A09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18" creationId="{8C516CC8-80AC-446C-A56E-9F54B7210402}"/>
          </ac:spMkLst>
        </pc:spChg>
        <pc:spChg chg="add">
          <ac:chgData name="Kağan OKATAN" userId="ab3d5e83-1ef6-4860-af01-e237847000b1" providerId="ADAL" clId="{0890B06D-6C68-5B3F-9178-6DCAFA140B9D}" dt="2025-08-26T10:48:26.045" v="31" actId="26606"/>
          <ac:spMkLst>
            <pc:docMk/>
            <pc:sldMk cId="0" sldId="280"/>
            <ac:spMk id="20" creationId="{53947E58-F088-49F1-A3D1-DEA690192E84}"/>
          </ac:spMkLst>
        </pc:spChg>
      </pc:sldChg>
      <pc:sldChg chg="addSp modSp mod setBg addAnim">
        <pc:chgData name="Kağan OKATAN" userId="ab3d5e83-1ef6-4860-af01-e237847000b1" providerId="ADAL" clId="{0890B06D-6C68-5B3F-9178-6DCAFA140B9D}" dt="2025-08-26T10:48:31.030" v="33"/>
        <pc:sldMkLst>
          <pc:docMk/>
          <pc:sldMk cId="0" sldId="281"/>
        </pc:sldMkLst>
        <pc:spChg chg="mod">
          <ac:chgData name="Kağan OKATAN" userId="ab3d5e83-1ef6-4860-af01-e237847000b1" providerId="ADAL" clId="{0890B06D-6C68-5B3F-9178-6DCAFA140B9D}" dt="2025-08-26T10:48:31.028" v="32" actId="26606"/>
          <ac:spMkLst>
            <pc:docMk/>
            <pc:sldMk cId="0" sldId="281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31.028" v="32" actId="26606"/>
          <ac:spMkLst>
            <pc:docMk/>
            <pc:sldMk cId="0" sldId="281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31.028" v="32" actId="26606"/>
          <ac:spMkLst>
            <pc:docMk/>
            <pc:sldMk cId="0" sldId="281"/>
            <ac:spMk id="9" creationId="{9F7D5CDA-D291-4307-BF55-1381FED29634}"/>
          </ac:spMkLst>
        </pc:spChg>
        <pc:picChg chg="add">
          <ac:chgData name="Kağan OKATAN" userId="ab3d5e83-1ef6-4860-af01-e237847000b1" providerId="ADAL" clId="{0890B06D-6C68-5B3F-9178-6DCAFA140B9D}" dt="2025-08-26T10:48:31.028" v="32" actId="26606"/>
          <ac:picMkLst>
            <pc:docMk/>
            <pc:sldMk cId="0" sldId="281"/>
            <ac:picMk id="5" creationId="{482F0100-FDF1-B59D-E6FD-DBD9A9C38281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8:40.613" v="34" actId="26606"/>
        <pc:sldMkLst>
          <pc:docMk/>
          <pc:sldMk cId="0" sldId="282"/>
        </pc:sldMkLst>
        <pc:spChg chg="mo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8" creationId="{6F5A5072-7B47-4D32-B52A-4EBBF590B8A5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10" creationId="{9715DAF0-AE1B-46C9-8A6B-DB2AA05AB91D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12" creationId="{6016219D-510E-4184-9090-6D5578A87BD1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14" creationId="{AFF4A713-7B75-4B21-90D7-5AB19547C728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16" creationId="{DC631C0B-6DA6-4E57-8231-CE32B3434A7E}"/>
          </ac:spMkLst>
        </pc:spChg>
        <pc:spChg chg="add">
          <ac:chgData name="Kağan OKATAN" userId="ab3d5e83-1ef6-4860-af01-e237847000b1" providerId="ADAL" clId="{0890B06D-6C68-5B3F-9178-6DCAFA140B9D}" dt="2025-08-26T10:48:40.613" v="34" actId="26606"/>
          <ac:spMkLst>
            <pc:docMk/>
            <pc:sldMk cId="0" sldId="282"/>
            <ac:spMk id="18" creationId="{C29501E6-A978-4A61-9689-9085AF97A53A}"/>
          </ac:spMkLst>
        </pc:spChg>
      </pc:sldChg>
      <pc:sldChg chg="addSp modSp mod setBg">
        <pc:chgData name="Kağan OKATAN" userId="ab3d5e83-1ef6-4860-af01-e237847000b1" providerId="ADAL" clId="{0890B06D-6C68-5B3F-9178-6DCAFA140B9D}" dt="2025-08-26T10:48:46.826" v="35" actId="26606"/>
        <pc:sldMkLst>
          <pc:docMk/>
          <pc:sldMk cId="0" sldId="283"/>
        </pc:sldMkLst>
        <pc:spChg chg="mod">
          <ac:chgData name="Kağan OKATAN" userId="ab3d5e83-1ef6-4860-af01-e237847000b1" providerId="ADAL" clId="{0890B06D-6C68-5B3F-9178-6DCAFA140B9D}" dt="2025-08-26T10:48:46.826" v="35" actId="26606"/>
          <ac:spMkLst>
            <pc:docMk/>
            <pc:sldMk cId="0" sldId="283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46.826" v="35" actId="26606"/>
          <ac:spMkLst>
            <pc:docMk/>
            <pc:sldMk cId="0" sldId="283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46.826" v="35" actId="26606"/>
          <ac:spMkLst>
            <pc:docMk/>
            <pc:sldMk cId="0" sldId="283"/>
            <ac:spMk id="8" creationId="{C7D023E4-8DE1-436E-9847-ED6A4B4B04FD}"/>
          </ac:spMkLst>
        </pc:spChg>
        <pc:spChg chg="add">
          <ac:chgData name="Kağan OKATAN" userId="ab3d5e83-1ef6-4860-af01-e237847000b1" providerId="ADAL" clId="{0890B06D-6C68-5B3F-9178-6DCAFA140B9D}" dt="2025-08-26T10:48:46.826" v="35" actId="26606"/>
          <ac:spMkLst>
            <pc:docMk/>
            <pc:sldMk cId="0" sldId="283"/>
            <ac:spMk id="10" creationId="{6BE11944-ED05-4FE9-9927-06C110BB3A36}"/>
          </ac:spMkLst>
        </pc:spChg>
        <pc:grpChg chg="add">
          <ac:chgData name="Kağan OKATAN" userId="ab3d5e83-1ef6-4860-af01-e237847000b1" providerId="ADAL" clId="{0890B06D-6C68-5B3F-9178-6DCAFA140B9D}" dt="2025-08-26T10:48:46.826" v="35" actId="26606"/>
          <ac:grpSpMkLst>
            <pc:docMk/>
            <pc:sldMk cId="0" sldId="283"/>
            <ac:grpSpMk id="12" creationId="{A2812508-238C-4BCD-BDD3-25C99C5CA233}"/>
          </ac:grpSpMkLst>
        </pc:grpChg>
        <pc:grpChg chg="add">
          <ac:chgData name="Kağan OKATAN" userId="ab3d5e83-1ef6-4860-af01-e237847000b1" providerId="ADAL" clId="{0890B06D-6C68-5B3F-9178-6DCAFA140B9D}" dt="2025-08-26T10:48:46.826" v="35" actId="26606"/>
          <ac:grpSpMkLst>
            <pc:docMk/>
            <pc:sldMk cId="0" sldId="283"/>
            <ac:grpSpMk id="16" creationId="{43F5E015-E085-4624-B431-B42414448684}"/>
          </ac:grpSpMkLst>
        </pc:grpChg>
      </pc:sldChg>
      <pc:sldChg chg="addSp modSp mod setBg">
        <pc:chgData name="Kağan OKATAN" userId="ab3d5e83-1ef6-4860-af01-e237847000b1" providerId="ADAL" clId="{0890B06D-6C68-5B3F-9178-6DCAFA140B9D}" dt="2025-08-26T10:48:52.415" v="36" actId="26606"/>
        <pc:sldMkLst>
          <pc:docMk/>
          <pc:sldMk cId="0" sldId="284"/>
        </pc:sldMkLst>
        <pc:spChg chg="mod">
          <ac:chgData name="Kağan OKATAN" userId="ab3d5e83-1ef6-4860-af01-e237847000b1" providerId="ADAL" clId="{0890B06D-6C68-5B3F-9178-6DCAFA140B9D}" dt="2025-08-26T10:48:52.415" v="36" actId="26606"/>
          <ac:spMkLst>
            <pc:docMk/>
            <pc:sldMk cId="0" sldId="284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8:52.415" v="36" actId="26606"/>
          <ac:spMkLst>
            <pc:docMk/>
            <pc:sldMk cId="0" sldId="284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8:52.415" v="36" actId="26606"/>
          <ac:spMkLst>
            <pc:docMk/>
            <pc:sldMk cId="0" sldId="284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8:52.415" v="36" actId="26606"/>
          <ac:spMkLst>
            <pc:docMk/>
            <pc:sldMk cId="0" sldId="284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8:52.415" v="36" actId="26606"/>
          <ac:picMkLst>
            <pc:docMk/>
            <pc:sldMk cId="0" sldId="284"/>
            <ac:picMk id="5" creationId="{9A59A484-F682-4623-2933-89E1F3814348}"/>
          </ac:picMkLst>
        </pc:picChg>
      </pc:sldChg>
      <pc:sldChg chg="addSp delSp modSp mod setBg addAnim delAnim">
        <pc:chgData name="Kağan OKATAN" userId="ab3d5e83-1ef6-4860-af01-e237847000b1" providerId="ADAL" clId="{0890B06D-6C68-5B3F-9178-6DCAFA140B9D}" dt="2025-08-26T10:49:02.457" v="41"/>
        <pc:sldMkLst>
          <pc:docMk/>
          <pc:sldMk cId="0" sldId="285"/>
        </pc:sldMkLst>
        <pc:spChg chg="mod">
          <ac:chgData name="Kağan OKATAN" userId="ab3d5e83-1ef6-4860-af01-e237847000b1" providerId="ADAL" clId="{0890B06D-6C68-5B3F-9178-6DCAFA140B9D}" dt="2025-08-26T10:49:02.456" v="40" actId="26606"/>
          <ac:spMkLst>
            <pc:docMk/>
            <pc:sldMk cId="0" sldId="285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02.456" v="40" actId="26606"/>
          <ac:spMkLst>
            <pc:docMk/>
            <pc:sldMk cId="0" sldId="285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02.456" v="40" actId="26606"/>
          <ac:spMkLst>
            <pc:docMk/>
            <pc:sldMk cId="0" sldId="285"/>
            <ac:spMk id="13" creationId="{9F7D5CDA-D291-4307-BF55-1381FED29634}"/>
          </ac:spMkLst>
        </pc:spChg>
        <pc:picChg chg="add">
          <ac:chgData name="Kağan OKATAN" userId="ab3d5e83-1ef6-4860-af01-e237847000b1" providerId="ADAL" clId="{0890B06D-6C68-5B3F-9178-6DCAFA140B9D}" dt="2025-08-26T10:49:02.456" v="40" actId="26606"/>
          <ac:picMkLst>
            <pc:docMk/>
            <pc:sldMk cId="0" sldId="285"/>
            <ac:picMk id="14" creationId="{AEF83327-3977-F9E7-2F1F-0F459422AC2F}"/>
          </ac:picMkLst>
        </pc:picChg>
      </pc:sldChg>
      <pc:sldChg chg="addSp modSp mod setBg addAnim">
        <pc:chgData name="Kağan OKATAN" userId="ab3d5e83-1ef6-4860-af01-e237847000b1" providerId="ADAL" clId="{0890B06D-6C68-5B3F-9178-6DCAFA140B9D}" dt="2025-08-26T10:49:12.133" v="43"/>
        <pc:sldMkLst>
          <pc:docMk/>
          <pc:sldMk cId="0" sldId="286"/>
        </pc:sldMkLst>
        <pc:spChg chg="mod">
          <ac:chgData name="Kağan OKATAN" userId="ab3d5e83-1ef6-4860-af01-e237847000b1" providerId="ADAL" clId="{0890B06D-6C68-5B3F-9178-6DCAFA140B9D}" dt="2025-08-26T10:49:12.130" v="42" actId="26606"/>
          <ac:spMkLst>
            <pc:docMk/>
            <pc:sldMk cId="0" sldId="286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12.130" v="42" actId="26606"/>
          <ac:spMkLst>
            <pc:docMk/>
            <pc:sldMk cId="0" sldId="286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12.130" v="42" actId="26606"/>
          <ac:spMkLst>
            <pc:docMk/>
            <pc:sldMk cId="0" sldId="286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9:12.130" v="42" actId="26606"/>
          <ac:spMkLst>
            <pc:docMk/>
            <pc:sldMk cId="0" sldId="286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9:12.130" v="42" actId="26606"/>
          <ac:picMkLst>
            <pc:docMk/>
            <pc:sldMk cId="0" sldId="286"/>
            <ac:picMk id="5" creationId="{8885E114-1F43-280E-73F3-9C019AC8A957}"/>
          </ac:picMkLst>
        </pc:picChg>
      </pc:sldChg>
      <pc:sldChg chg="addSp modSp mod setBg addAnim">
        <pc:chgData name="Kağan OKATAN" userId="ab3d5e83-1ef6-4860-af01-e237847000b1" providerId="ADAL" clId="{0890B06D-6C68-5B3F-9178-6DCAFA140B9D}" dt="2025-08-26T10:49:21.220" v="45"/>
        <pc:sldMkLst>
          <pc:docMk/>
          <pc:sldMk cId="0" sldId="287"/>
        </pc:sldMkLst>
        <pc:spChg chg="mod">
          <ac:chgData name="Kağan OKATAN" userId="ab3d5e83-1ef6-4860-af01-e237847000b1" providerId="ADAL" clId="{0890B06D-6C68-5B3F-9178-6DCAFA140B9D}" dt="2025-08-26T10:49:21.218" v="44" actId="26606"/>
          <ac:spMkLst>
            <pc:docMk/>
            <pc:sldMk cId="0" sldId="287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21.218" v="44" actId="26606"/>
          <ac:spMkLst>
            <pc:docMk/>
            <pc:sldMk cId="0" sldId="287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21.218" v="44" actId="26606"/>
          <ac:spMkLst>
            <pc:docMk/>
            <pc:sldMk cId="0" sldId="287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9:21.218" v="44" actId="26606"/>
          <ac:spMkLst>
            <pc:docMk/>
            <pc:sldMk cId="0" sldId="287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9:21.218" v="44" actId="26606"/>
          <ac:picMkLst>
            <pc:docMk/>
            <pc:sldMk cId="0" sldId="287"/>
            <ac:picMk id="5" creationId="{7AF7539D-0F38-3384-3A96-53F8B33AA018}"/>
          </ac:picMkLst>
        </pc:picChg>
      </pc:sldChg>
      <pc:sldChg chg="addSp modSp mod setBg addAnim">
        <pc:chgData name="Kağan OKATAN" userId="ab3d5e83-1ef6-4860-af01-e237847000b1" providerId="ADAL" clId="{0890B06D-6C68-5B3F-9178-6DCAFA140B9D}" dt="2025-08-26T10:49:29.148" v="47"/>
        <pc:sldMkLst>
          <pc:docMk/>
          <pc:sldMk cId="0" sldId="288"/>
        </pc:sldMkLst>
        <pc:spChg chg="mod">
          <ac:chgData name="Kağan OKATAN" userId="ab3d5e83-1ef6-4860-af01-e237847000b1" providerId="ADAL" clId="{0890B06D-6C68-5B3F-9178-6DCAFA140B9D}" dt="2025-08-26T10:49:29.146" v="46" actId="26606"/>
          <ac:spMkLst>
            <pc:docMk/>
            <pc:sldMk cId="0" sldId="288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29.146" v="46" actId="26606"/>
          <ac:spMkLst>
            <pc:docMk/>
            <pc:sldMk cId="0" sldId="288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29.146" v="46" actId="26606"/>
          <ac:spMkLst>
            <pc:docMk/>
            <pc:sldMk cId="0" sldId="288"/>
            <ac:spMk id="9" creationId="{3ECBE1F1-D69B-4AFA-ABD5-8E41720EF6DE}"/>
          </ac:spMkLst>
        </pc:spChg>
        <pc:spChg chg="add">
          <ac:chgData name="Kağan OKATAN" userId="ab3d5e83-1ef6-4860-af01-e237847000b1" providerId="ADAL" clId="{0890B06D-6C68-5B3F-9178-6DCAFA140B9D}" dt="2025-08-26T10:49:29.146" v="46" actId="26606"/>
          <ac:spMkLst>
            <pc:docMk/>
            <pc:sldMk cId="0" sldId="288"/>
            <ac:spMk id="11" creationId="{603A6265-E10C-4B85-9C20-E75FCAF9CC63}"/>
          </ac:spMkLst>
        </pc:spChg>
        <pc:picChg chg="add">
          <ac:chgData name="Kağan OKATAN" userId="ab3d5e83-1ef6-4860-af01-e237847000b1" providerId="ADAL" clId="{0890B06D-6C68-5B3F-9178-6DCAFA140B9D}" dt="2025-08-26T10:49:29.146" v="46" actId="26606"/>
          <ac:picMkLst>
            <pc:docMk/>
            <pc:sldMk cId="0" sldId="288"/>
            <ac:picMk id="5" creationId="{3EA1E6B3-9442-EF78-BE17-10696E61D391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9:36.292" v="48" actId="26606"/>
        <pc:sldMkLst>
          <pc:docMk/>
          <pc:sldMk cId="0" sldId="289"/>
        </pc:sldMkLst>
        <pc:spChg chg="mod">
          <ac:chgData name="Kağan OKATAN" userId="ab3d5e83-1ef6-4860-af01-e237847000b1" providerId="ADAL" clId="{0890B06D-6C68-5B3F-9178-6DCAFA140B9D}" dt="2025-08-26T10:49:36.292" v="48" actId="26606"/>
          <ac:spMkLst>
            <pc:docMk/>
            <pc:sldMk cId="0" sldId="289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36.292" v="48" actId="26606"/>
          <ac:spMkLst>
            <pc:docMk/>
            <pc:sldMk cId="0" sldId="289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36.292" v="48" actId="26606"/>
          <ac:spMkLst>
            <pc:docMk/>
            <pc:sldMk cId="0" sldId="289"/>
            <ac:spMk id="8" creationId="{C7D023E4-8DE1-436E-9847-ED6A4B4B04FD}"/>
          </ac:spMkLst>
        </pc:spChg>
        <pc:grpChg chg="add">
          <ac:chgData name="Kağan OKATAN" userId="ab3d5e83-1ef6-4860-af01-e237847000b1" providerId="ADAL" clId="{0890B06D-6C68-5B3F-9178-6DCAFA140B9D}" dt="2025-08-26T10:49:36.292" v="48" actId="26606"/>
          <ac:grpSpMkLst>
            <pc:docMk/>
            <pc:sldMk cId="0" sldId="289"/>
            <ac:grpSpMk id="10" creationId="{97264A61-6AE3-4DC0-A455-5EDC604E394D}"/>
          </ac:grpSpMkLst>
        </pc:grpChg>
        <pc:grpChg chg="add">
          <ac:chgData name="Kağan OKATAN" userId="ab3d5e83-1ef6-4860-af01-e237847000b1" providerId="ADAL" clId="{0890B06D-6C68-5B3F-9178-6DCAFA140B9D}" dt="2025-08-26T10:49:36.292" v="48" actId="26606"/>
          <ac:grpSpMkLst>
            <pc:docMk/>
            <pc:sldMk cId="0" sldId="289"/>
            <ac:grpSpMk id="14" creationId="{D691EE10-D5F3-48FA-BE55-F24A0BE59EF6}"/>
          </ac:grpSpMkLst>
        </pc:grpChg>
        <pc:grpChg chg="add">
          <ac:chgData name="Kağan OKATAN" userId="ab3d5e83-1ef6-4860-af01-e237847000b1" providerId="ADAL" clId="{0890B06D-6C68-5B3F-9178-6DCAFA140B9D}" dt="2025-08-26T10:49:36.292" v="48" actId="26606"/>
          <ac:grpSpMkLst>
            <pc:docMk/>
            <pc:sldMk cId="0" sldId="289"/>
            <ac:grpSpMk id="18" creationId="{43F5E015-E085-4624-B431-B42414448684}"/>
          </ac:grpSpMkLst>
        </pc:grpChg>
      </pc:sldChg>
      <pc:sldChg chg="addSp modSp mod setBg addAnim">
        <pc:chgData name="Kağan OKATAN" userId="ab3d5e83-1ef6-4860-af01-e237847000b1" providerId="ADAL" clId="{0890B06D-6C68-5B3F-9178-6DCAFA140B9D}" dt="2025-08-26T10:49:41.579" v="50"/>
        <pc:sldMkLst>
          <pc:docMk/>
          <pc:sldMk cId="0" sldId="290"/>
        </pc:sldMkLst>
        <pc:spChg chg="mod">
          <ac:chgData name="Kağan OKATAN" userId="ab3d5e83-1ef6-4860-af01-e237847000b1" providerId="ADAL" clId="{0890B06D-6C68-5B3F-9178-6DCAFA140B9D}" dt="2025-08-26T10:49:41.576" v="49" actId="26606"/>
          <ac:spMkLst>
            <pc:docMk/>
            <pc:sldMk cId="0" sldId="290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41.576" v="49" actId="26606"/>
          <ac:spMkLst>
            <pc:docMk/>
            <pc:sldMk cId="0" sldId="290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41.576" v="49" actId="26606"/>
          <ac:spMkLst>
            <pc:docMk/>
            <pc:sldMk cId="0" sldId="290"/>
            <ac:spMk id="9" creationId="{C0763A76-9F1C-4FC5-82B7-DD475DA461B2}"/>
          </ac:spMkLst>
        </pc:spChg>
        <pc:spChg chg="add">
          <ac:chgData name="Kağan OKATAN" userId="ab3d5e83-1ef6-4860-af01-e237847000b1" providerId="ADAL" clId="{0890B06D-6C68-5B3F-9178-6DCAFA140B9D}" dt="2025-08-26T10:49:41.576" v="49" actId="26606"/>
          <ac:spMkLst>
            <pc:docMk/>
            <pc:sldMk cId="0" sldId="290"/>
            <ac:spMk id="11" creationId="{E81BF4F6-F2CF-4984-9D14-D6966D92F99F}"/>
          </ac:spMkLst>
        </pc:spChg>
        <pc:picChg chg="add">
          <ac:chgData name="Kağan OKATAN" userId="ab3d5e83-1ef6-4860-af01-e237847000b1" providerId="ADAL" clId="{0890B06D-6C68-5B3F-9178-6DCAFA140B9D}" dt="2025-08-26T10:49:41.576" v="49" actId="26606"/>
          <ac:picMkLst>
            <pc:docMk/>
            <pc:sldMk cId="0" sldId="290"/>
            <ac:picMk id="5" creationId="{05F08698-4391-2231-4B96-F502874730AA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9:47.808" v="51" actId="26606"/>
        <pc:sldMkLst>
          <pc:docMk/>
          <pc:sldMk cId="0" sldId="291"/>
        </pc:sldMkLst>
        <pc:spChg chg="mod">
          <ac:chgData name="Kağan OKATAN" userId="ab3d5e83-1ef6-4860-af01-e237847000b1" providerId="ADAL" clId="{0890B06D-6C68-5B3F-9178-6DCAFA140B9D}" dt="2025-08-26T10:49:47.808" v="51" actId="26606"/>
          <ac:spMkLst>
            <pc:docMk/>
            <pc:sldMk cId="0" sldId="291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47.808" v="51" actId="26606"/>
          <ac:spMkLst>
            <pc:docMk/>
            <pc:sldMk cId="0" sldId="291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47.808" v="51" actId="26606"/>
          <ac:spMkLst>
            <pc:docMk/>
            <pc:sldMk cId="0" sldId="291"/>
            <ac:spMk id="9" creationId="{9F7D5CDA-D291-4307-BF55-1381FED29634}"/>
          </ac:spMkLst>
        </pc:spChg>
        <pc:picChg chg="add">
          <ac:chgData name="Kağan OKATAN" userId="ab3d5e83-1ef6-4860-af01-e237847000b1" providerId="ADAL" clId="{0890B06D-6C68-5B3F-9178-6DCAFA140B9D}" dt="2025-08-26T10:49:47.808" v="51" actId="26606"/>
          <ac:picMkLst>
            <pc:docMk/>
            <pc:sldMk cId="0" sldId="291"/>
            <ac:picMk id="5" creationId="{73B11E68-34B9-CE63-B7E3-7D4F0CA4D01D}"/>
          </ac:picMkLst>
        </pc:picChg>
      </pc:sldChg>
      <pc:sldChg chg="addSp modSp mod setBg">
        <pc:chgData name="Kağan OKATAN" userId="ab3d5e83-1ef6-4860-af01-e237847000b1" providerId="ADAL" clId="{0890B06D-6C68-5B3F-9178-6DCAFA140B9D}" dt="2025-08-26T10:49:57.476" v="52" actId="26606"/>
        <pc:sldMkLst>
          <pc:docMk/>
          <pc:sldMk cId="0" sldId="292"/>
        </pc:sldMkLst>
        <pc:spChg chg="mod">
          <ac:chgData name="Kağan OKATAN" userId="ab3d5e83-1ef6-4860-af01-e237847000b1" providerId="ADAL" clId="{0890B06D-6C68-5B3F-9178-6DCAFA140B9D}" dt="2025-08-26T10:49:57.476" v="52" actId="26606"/>
          <ac:spMkLst>
            <pc:docMk/>
            <pc:sldMk cId="0" sldId="292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49:57.476" v="52" actId="26606"/>
          <ac:spMkLst>
            <pc:docMk/>
            <pc:sldMk cId="0" sldId="292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49:57.476" v="52" actId="26606"/>
          <ac:spMkLst>
            <pc:docMk/>
            <pc:sldMk cId="0" sldId="292"/>
            <ac:spMk id="8" creationId="{C7D023E4-8DE1-436E-9847-ED6A4B4B04FD}"/>
          </ac:spMkLst>
        </pc:spChg>
        <pc:grpChg chg="add">
          <ac:chgData name="Kağan OKATAN" userId="ab3d5e83-1ef6-4860-af01-e237847000b1" providerId="ADAL" clId="{0890B06D-6C68-5B3F-9178-6DCAFA140B9D}" dt="2025-08-26T10:49:57.476" v="52" actId="26606"/>
          <ac:grpSpMkLst>
            <pc:docMk/>
            <pc:sldMk cId="0" sldId="292"/>
            <ac:grpSpMk id="10" creationId="{97264A61-6AE3-4DC0-A455-5EDC604E394D}"/>
          </ac:grpSpMkLst>
        </pc:grpChg>
        <pc:grpChg chg="add">
          <ac:chgData name="Kağan OKATAN" userId="ab3d5e83-1ef6-4860-af01-e237847000b1" providerId="ADAL" clId="{0890B06D-6C68-5B3F-9178-6DCAFA140B9D}" dt="2025-08-26T10:49:57.476" v="52" actId="26606"/>
          <ac:grpSpMkLst>
            <pc:docMk/>
            <pc:sldMk cId="0" sldId="292"/>
            <ac:grpSpMk id="14" creationId="{D691EE10-D5F3-48FA-BE55-F24A0BE59EF6}"/>
          </ac:grpSpMkLst>
        </pc:grpChg>
        <pc:grpChg chg="add">
          <ac:chgData name="Kağan OKATAN" userId="ab3d5e83-1ef6-4860-af01-e237847000b1" providerId="ADAL" clId="{0890B06D-6C68-5B3F-9178-6DCAFA140B9D}" dt="2025-08-26T10:49:57.476" v="52" actId="26606"/>
          <ac:grpSpMkLst>
            <pc:docMk/>
            <pc:sldMk cId="0" sldId="292"/>
            <ac:grpSpMk id="18" creationId="{43F5E015-E085-4624-B431-B42414448684}"/>
          </ac:grpSpMkLst>
        </pc:grpChg>
      </pc:sldChg>
      <pc:sldChg chg="addSp modSp mod setBg">
        <pc:chgData name="Kağan OKATAN" userId="ab3d5e83-1ef6-4860-af01-e237847000b1" providerId="ADAL" clId="{0890B06D-6C68-5B3F-9178-6DCAFA140B9D}" dt="2025-08-26T10:50:05.107" v="53" actId="26606"/>
        <pc:sldMkLst>
          <pc:docMk/>
          <pc:sldMk cId="0" sldId="293"/>
        </pc:sldMkLst>
        <pc:spChg chg="mod">
          <ac:chgData name="Kağan OKATAN" userId="ab3d5e83-1ef6-4860-af01-e237847000b1" providerId="ADAL" clId="{0890B06D-6C68-5B3F-9178-6DCAFA140B9D}" dt="2025-08-26T10:50:05.107" v="53" actId="26606"/>
          <ac:spMkLst>
            <pc:docMk/>
            <pc:sldMk cId="0" sldId="293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50:05.107" v="53" actId="26606"/>
          <ac:spMkLst>
            <pc:docMk/>
            <pc:sldMk cId="0" sldId="293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05.107" v="53" actId="26606"/>
          <ac:spMkLst>
            <pc:docMk/>
            <pc:sldMk cId="0" sldId="293"/>
            <ac:spMk id="8" creationId="{C7D023E4-8DE1-436E-9847-ED6A4B4B04FD}"/>
          </ac:spMkLst>
        </pc:spChg>
        <pc:grpChg chg="add">
          <ac:chgData name="Kağan OKATAN" userId="ab3d5e83-1ef6-4860-af01-e237847000b1" providerId="ADAL" clId="{0890B06D-6C68-5B3F-9178-6DCAFA140B9D}" dt="2025-08-26T10:50:05.107" v="53" actId="26606"/>
          <ac:grpSpMkLst>
            <pc:docMk/>
            <pc:sldMk cId="0" sldId="293"/>
            <ac:grpSpMk id="10" creationId="{1FEC590B-3306-47E9-BD67-97F3F76169A4}"/>
          </ac:grpSpMkLst>
        </pc:grpChg>
        <pc:grpChg chg="add">
          <ac:chgData name="Kağan OKATAN" userId="ab3d5e83-1ef6-4860-af01-e237847000b1" providerId="ADAL" clId="{0890B06D-6C68-5B3F-9178-6DCAFA140B9D}" dt="2025-08-26T10:50:05.107" v="53" actId="26606"/>
          <ac:grpSpMkLst>
            <pc:docMk/>
            <pc:sldMk cId="0" sldId="293"/>
            <ac:grpSpMk id="14" creationId="{A47AAF5E-1692-48C9-98FB-6432BF0BC4F7}"/>
          </ac:grpSpMkLst>
        </pc:grpChg>
      </pc:sldChg>
      <pc:sldChg chg="addSp modSp mod setBg">
        <pc:chgData name="Kağan OKATAN" userId="ab3d5e83-1ef6-4860-af01-e237847000b1" providerId="ADAL" clId="{0890B06D-6C68-5B3F-9178-6DCAFA140B9D}" dt="2025-08-26T10:50:13.074" v="54" actId="26606"/>
        <pc:sldMkLst>
          <pc:docMk/>
          <pc:sldMk cId="0" sldId="294"/>
        </pc:sldMkLst>
        <pc:spChg chg="mod">
          <ac:chgData name="Kağan OKATAN" userId="ab3d5e83-1ef6-4860-af01-e237847000b1" providerId="ADAL" clId="{0890B06D-6C68-5B3F-9178-6DCAFA140B9D}" dt="2025-08-26T10:50:13.074" v="54" actId="26606"/>
          <ac:spMkLst>
            <pc:docMk/>
            <pc:sldMk cId="0" sldId="294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50:13.074" v="54" actId="26606"/>
          <ac:spMkLst>
            <pc:docMk/>
            <pc:sldMk cId="0" sldId="294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13.074" v="54" actId="26606"/>
          <ac:spMkLst>
            <pc:docMk/>
            <pc:sldMk cId="0" sldId="294"/>
            <ac:spMk id="8" creationId="{C7D023E4-8DE1-436E-9847-ED6A4B4B04FD}"/>
          </ac:spMkLst>
        </pc:spChg>
        <pc:spChg chg="add">
          <ac:chgData name="Kağan OKATAN" userId="ab3d5e83-1ef6-4860-af01-e237847000b1" providerId="ADAL" clId="{0890B06D-6C68-5B3F-9178-6DCAFA140B9D}" dt="2025-08-26T10:50:13.074" v="54" actId="26606"/>
          <ac:spMkLst>
            <pc:docMk/>
            <pc:sldMk cId="0" sldId="294"/>
            <ac:spMk id="10" creationId="{63C1F321-BB96-4700-B3CE-1A6156067F44}"/>
          </ac:spMkLst>
        </pc:spChg>
        <pc:grpChg chg="add">
          <ac:chgData name="Kağan OKATAN" userId="ab3d5e83-1ef6-4860-af01-e237847000b1" providerId="ADAL" clId="{0890B06D-6C68-5B3F-9178-6DCAFA140B9D}" dt="2025-08-26T10:50:13.074" v="54" actId="26606"/>
          <ac:grpSpMkLst>
            <pc:docMk/>
            <pc:sldMk cId="0" sldId="294"/>
            <ac:grpSpMk id="12" creationId="{3FA1AD64-F15F-417D-956C-B2C211FC905E}"/>
          </ac:grpSpMkLst>
        </pc:grpChg>
        <pc:grpChg chg="add">
          <ac:chgData name="Kağan OKATAN" userId="ab3d5e83-1ef6-4860-af01-e237847000b1" providerId="ADAL" clId="{0890B06D-6C68-5B3F-9178-6DCAFA140B9D}" dt="2025-08-26T10:50:13.074" v="54" actId="26606"/>
          <ac:grpSpMkLst>
            <pc:docMk/>
            <pc:sldMk cId="0" sldId="294"/>
            <ac:grpSpMk id="16" creationId="{43F5E015-E085-4624-B431-B42414448684}"/>
          </ac:grpSpMkLst>
        </pc:grpChg>
      </pc:sldChg>
      <pc:sldChg chg="addSp modSp mod setBg">
        <pc:chgData name="Kağan OKATAN" userId="ab3d5e83-1ef6-4860-af01-e237847000b1" providerId="ADAL" clId="{0890B06D-6C68-5B3F-9178-6DCAFA140B9D}" dt="2025-08-26T10:50:18.866" v="55" actId="26606"/>
        <pc:sldMkLst>
          <pc:docMk/>
          <pc:sldMk cId="0" sldId="295"/>
        </pc:sldMkLst>
        <pc:spChg chg="mod">
          <ac:chgData name="Kağan OKATAN" userId="ab3d5e83-1ef6-4860-af01-e237847000b1" providerId="ADAL" clId="{0890B06D-6C68-5B3F-9178-6DCAFA140B9D}" dt="2025-08-26T10:50:18.866" v="55" actId="26606"/>
          <ac:spMkLst>
            <pc:docMk/>
            <pc:sldMk cId="0" sldId="295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50:18.866" v="55" actId="26606"/>
          <ac:spMkLst>
            <pc:docMk/>
            <pc:sldMk cId="0" sldId="295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18.866" v="55" actId="26606"/>
          <ac:spMkLst>
            <pc:docMk/>
            <pc:sldMk cId="0" sldId="295"/>
            <ac:spMk id="8" creationId="{C7D023E4-8DE1-436E-9847-ED6A4B4B04FD}"/>
          </ac:spMkLst>
        </pc:spChg>
        <pc:grpChg chg="add">
          <ac:chgData name="Kağan OKATAN" userId="ab3d5e83-1ef6-4860-af01-e237847000b1" providerId="ADAL" clId="{0890B06D-6C68-5B3F-9178-6DCAFA140B9D}" dt="2025-08-26T10:50:18.866" v="55" actId="26606"/>
          <ac:grpSpMkLst>
            <pc:docMk/>
            <pc:sldMk cId="0" sldId="295"/>
            <ac:grpSpMk id="10" creationId="{97264A61-6AE3-4DC0-A455-5EDC604E394D}"/>
          </ac:grpSpMkLst>
        </pc:grpChg>
        <pc:grpChg chg="add">
          <ac:chgData name="Kağan OKATAN" userId="ab3d5e83-1ef6-4860-af01-e237847000b1" providerId="ADAL" clId="{0890B06D-6C68-5B3F-9178-6DCAFA140B9D}" dt="2025-08-26T10:50:18.866" v="55" actId="26606"/>
          <ac:grpSpMkLst>
            <pc:docMk/>
            <pc:sldMk cId="0" sldId="295"/>
            <ac:grpSpMk id="14" creationId="{D691EE10-D5F3-48FA-BE55-F24A0BE59EF6}"/>
          </ac:grpSpMkLst>
        </pc:grpChg>
        <pc:grpChg chg="add">
          <ac:chgData name="Kağan OKATAN" userId="ab3d5e83-1ef6-4860-af01-e237847000b1" providerId="ADAL" clId="{0890B06D-6C68-5B3F-9178-6DCAFA140B9D}" dt="2025-08-26T10:50:18.866" v="55" actId="26606"/>
          <ac:grpSpMkLst>
            <pc:docMk/>
            <pc:sldMk cId="0" sldId="295"/>
            <ac:grpSpMk id="18" creationId="{43F5E015-E085-4624-B431-B42414448684}"/>
          </ac:grpSpMkLst>
        </pc:grpChg>
      </pc:sldChg>
      <pc:sldChg chg="addSp modSp mod setBg">
        <pc:chgData name="Kağan OKATAN" userId="ab3d5e83-1ef6-4860-af01-e237847000b1" providerId="ADAL" clId="{0890B06D-6C68-5B3F-9178-6DCAFA140B9D}" dt="2025-08-26T10:50:24.424" v="56" actId="26606"/>
        <pc:sldMkLst>
          <pc:docMk/>
          <pc:sldMk cId="0" sldId="296"/>
        </pc:sldMkLst>
        <pc:spChg chg="mod">
          <ac:chgData name="Kağan OKATAN" userId="ab3d5e83-1ef6-4860-af01-e237847000b1" providerId="ADAL" clId="{0890B06D-6C68-5B3F-9178-6DCAFA140B9D}" dt="2025-08-26T10:50:24.424" v="56" actId="26606"/>
          <ac:spMkLst>
            <pc:docMk/>
            <pc:sldMk cId="0" sldId="296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50:24.424" v="56" actId="26606"/>
          <ac:spMkLst>
            <pc:docMk/>
            <pc:sldMk cId="0" sldId="296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24.424" v="56" actId="26606"/>
          <ac:spMkLst>
            <pc:docMk/>
            <pc:sldMk cId="0" sldId="296"/>
            <ac:spMk id="8" creationId="{907E470A-25F4-47D0-8FEC-EE9FD606BB34}"/>
          </ac:spMkLst>
        </pc:spChg>
        <pc:grpChg chg="add">
          <ac:chgData name="Kağan OKATAN" userId="ab3d5e83-1ef6-4860-af01-e237847000b1" providerId="ADAL" clId="{0890B06D-6C68-5B3F-9178-6DCAFA140B9D}" dt="2025-08-26T10:50:24.424" v="56" actId="26606"/>
          <ac:grpSpMkLst>
            <pc:docMk/>
            <pc:sldMk cId="0" sldId="296"/>
            <ac:grpSpMk id="10" creationId="{66220E63-99E1-482A-A0A6-B47EB4BF8797}"/>
          </ac:grpSpMkLst>
        </pc:grpChg>
        <pc:grpChg chg="add">
          <ac:chgData name="Kağan OKATAN" userId="ab3d5e83-1ef6-4860-af01-e237847000b1" providerId="ADAL" clId="{0890B06D-6C68-5B3F-9178-6DCAFA140B9D}" dt="2025-08-26T10:50:24.424" v="56" actId="26606"/>
          <ac:grpSpMkLst>
            <pc:docMk/>
            <pc:sldMk cId="0" sldId="296"/>
            <ac:grpSpMk id="14" creationId="{8618EE54-271A-4FE8-B6B3-D0FCF55A7A01}"/>
          </ac:grpSpMkLst>
        </pc:grpChg>
        <pc:grpChg chg="add">
          <ac:chgData name="Kağan OKATAN" userId="ab3d5e83-1ef6-4860-af01-e237847000b1" providerId="ADAL" clId="{0890B06D-6C68-5B3F-9178-6DCAFA140B9D}" dt="2025-08-26T10:50:24.424" v="56" actId="26606"/>
          <ac:grpSpMkLst>
            <pc:docMk/>
            <pc:sldMk cId="0" sldId="296"/>
            <ac:grpSpMk id="18" creationId="{43F5E015-E085-4624-B431-B42414448684}"/>
          </ac:grpSpMkLst>
        </pc:grpChg>
      </pc:sldChg>
      <pc:sldChg chg="addSp delSp modSp mod setBg">
        <pc:chgData name="Kağan OKATAN" userId="ab3d5e83-1ef6-4860-af01-e237847000b1" providerId="ADAL" clId="{0890B06D-6C68-5B3F-9178-6DCAFA140B9D}" dt="2025-08-26T10:50:29.280" v="57" actId="26606"/>
        <pc:sldMkLst>
          <pc:docMk/>
          <pc:sldMk cId="0" sldId="297"/>
        </pc:sldMkLst>
        <pc:spChg chg="mod">
          <ac:chgData name="Kağan OKATAN" userId="ab3d5e83-1ef6-4860-af01-e237847000b1" providerId="ADAL" clId="{0890B06D-6C68-5B3F-9178-6DCAFA140B9D}" dt="2025-08-26T10:50:29.280" v="57" actId="26606"/>
          <ac:spMkLst>
            <pc:docMk/>
            <pc:sldMk cId="0" sldId="297"/>
            <ac:spMk id="2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29.280" v="57" actId="26606"/>
          <ac:spMkLst>
            <pc:docMk/>
            <pc:sldMk cId="0" sldId="297"/>
            <ac:spMk id="9" creationId="{0C541B88-1AE9-40C3-AFD5-967787C1979F}"/>
          </ac:spMkLst>
        </pc:spChg>
        <pc:spChg chg="add">
          <ac:chgData name="Kağan OKATAN" userId="ab3d5e83-1ef6-4860-af01-e237847000b1" providerId="ADAL" clId="{0890B06D-6C68-5B3F-9178-6DCAFA140B9D}" dt="2025-08-26T10:50:29.280" v="57" actId="26606"/>
          <ac:spMkLst>
            <pc:docMk/>
            <pc:sldMk cId="0" sldId="297"/>
            <ac:spMk id="11" creationId="{E5F17139-31EE-46AC-B04F-DBBD852DD6CB}"/>
          </ac:spMkLst>
        </pc:spChg>
        <pc:spChg chg="add">
          <ac:chgData name="Kağan OKATAN" userId="ab3d5e83-1ef6-4860-af01-e237847000b1" providerId="ADAL" clId="{0890B06D-6C68-5B3F-9178-6DCAFA140B9D}" dt="2025-08-26T10:50:29.280" v="57" actId="26606"/>
          <ac:spMkLst>
            <pc:docMk/>
            <pc:sldMk cId="0" sldId="297"/>
            <ac:spMk id="17" creationId="{89D16701-DA76-4F72-BB63-E2C3FFBDFE0F}"/>
          </ac:spMkLst>
        </pc:spChg>
        <pc:spChg chg="add">
          <ac:chgData name="Kağan OKATAN" userId="ab3d5e83-1ef6-4860-af01-e237847000b1" providerId="ADAL" clId="{0890B06D-6C68-5B3F-9178-6DCAFA140B9D}" dt="2025-08-26T10:50:29.280" v="57" actId="26606"/>
          <ac:spMkLst>
            <pc:docMk/>
            <pc:sldMk cId="0" sldId="297"/>
            <ac:spMk id="19" creationId="{1CC28BE1-9DC6-43FE-9582-39F091098D77}"/>
          </ac:spMkLst>
        </pc:spChg>
        <pc:grpChg chg="add">
          <ac:chgData name="Kağan OKATAN" userId="ab3d5e83-1ef6-4860-af01-e237847000b1" providerId="ADAL" clId="{0890B06D-6C68-5B3F-9178-6DCAFA140B9D}" dt="2025-08-26T10:50:29.280" v="57" actId="26606"/>
          <ac:grpSpMkLst>
            <pc:docMk/>
            <pc:sldMk cId="0" sldId="297"/>
            <ac:grpSpMk id="13" creationId="{7CF625D3-71A3-4F30-A096-8EF334E959D0}"/>
          </ac:grpSpMkLst>
        </pc:grpChg>
        <pc:grpChg chg="add">
          <ac:chgData name="Kağan OKATAN" userId="ab3d5e83-1ef6-4860-af01-e237847000b1" providerId="ADAL" clId="{0890B06D-6C68-5B3F-9178-6DCAFA140B9D}" dt="2025-08-26T10:50:29.280" v="57" actId="26606"/>
          <ac:grpSpMkLst>
            <pc:docMk/>
            <pc:sldMk cId="0" sldId="297"/>
            <ac:grpSpMk id="21" creationId="{AF9AF3F3-CE0C-4125-BDD7-346487FA0B40}"/>
          </ac:grpSpMkLst>
        </pc:grpChg>
        <pc:graphicFrameChg chg="add">
          <ac:chgData name="Kağan OKATAN" userId="ab3d5e83-1ef6-4860-af01-e237847000b1" providerId="ADAL" clId="{0890B06D-6C68-5B3F-9178-6DCAFA140B9D}" dt="2025-08-26T10:50:29.280" v="57" actId="26606"/>
          <ac:graphicFrameMkLst>
            <pc:docMk/>
            <pc:sldMk cId="0" sldId="297"/>
            <ac:graphicFrameMk id="5" creationId="{485E2BBA-732B-035F-43B1-A6A133353F4E}"/>
          </ac:graphicFrameMkLst>
        </pc:graphicFrameChg>
      </pc:sldChg>
      <pc:sldChg chg="addSp delSp modSp mod setBg">
        <pc:chgData name="Kağan OKATAN" userId="ab3d5e83-1ef6-4860-af01-e237847000b1" providerId="ADAL" clId="{0890B06D-6C68-5B3F-9178-6DCAFA140B9D}" dt="2025-08-26T10:50:42.609" v="60" actId="26606"/>
        <pc:sldMkLst>
          <pc:docMk/>
          <pc:sldMk cId="0" sldId="298"/>
        </pc:sldMkLst>
        <pc:spChg chg="mod">
          <ac:chgData name="Kağan OKATAN" userId="ab3d5e83-1ef6-4860-af01-e237847000b1" providerId="ADAL" clId="{0890B06D-6C68-5B3F-9178-6DCAFA140B9D}" dt="2025-08-26T10:50:42.609" v="60" actId="26606"/>
          <ac:spMkLst>
            <pc:docMk/>
            <pc:sldMk cId="0" sldId="298"/>
            <ac:spMk id="2" creationId="{00000000-0000-0000-0000-000000000000}"/>
          </ac:spMkLst>
        </pc:spChg>
        <pc:spChg chg="mod">
          <ac:chgData name="Kağan OKATAN" userId="ab3d5e83-1ef6-4860-af01-e237847000b1" providerId="ADAL" clId="{0890B06D-6C68-5B3F-9178-6DCAFA140B9D}" dt="2025-08-26T10:50:42.609" v="60" actId="26606"/>
          <ac:spMkLst>
            <pc:docMk/>
            <pc:sldMk cId="0" sldId="298"/>
            <ac:spMk id="3" creationId="{00000000-0000-0000-0000-000000000000}"/>
          </ac:spMkLst>
        </pc:spChg>
        <pc:spChg chg="add">
          <ac:chgData name="Kağan OKATAN" userId="ab3d5e83-1ef6-4860-af01-e237847000b1" providerId="ADAL" clId="{0890B06D-6C68-5B3F-9178-6DCAFA140B9D}" dt="2025-08-26T10:50:42.609" v="60" actId="26606"/>
          <ac:spMkLst>
            <pc:docMk/>
            <pc:sldMk cId="0" sldId="298"/>
            <ac:spMk id="22" creationId="{C7D023E4-8DE1-436E-9847-ED6A4B4B04FD}"/>
          </ac:spMkLst>
        </pc:spChg>
        <pc:grpChg chg="add">
          <ac:chgData name="Kağan OKATAN" userId="ab3d5e83-1ef6-4860-af01-e237847000b1" providerId="ADAL" clId="{0890B06D-6C68-5B3F-9178-6DCAFA140B9D}" dt="2025-08-26T10:50:42.609" v="60" actId="26606"/>
          <ac:grpSpMkLst>
            <pc:docMk/>
            <pc:sldMk cId="0" sldId="298"/>
            <ac:grpSpMk id="23" creationId="{1FEC590B-3306-47E9-BD67-97F3F76169A4}"/>
          </ac:grpSpMkLst>
        </pc:grpChg>
        <pc:grpChg chg="add">
          <ac:chgData name="Kağan OKATAN" userId="ab3d5e83-1ef6-4860-af01-e237847000b1" providerId="ADAL" clId="{0890B06D-6C68-5B3F-9178-6DCAFA140B9D}" dt="2025-08-26T10:50:42.609" v="60" actId="26606"/>
          <ac:grpSpMkLst>
            <pc:docMk/>
            <pc:sldMk cId="0" sldId="298"/>
            <ac:grpSpMk id="25" creationId="{A47AAF5E-1692-48C9-98FB-6432BF0BC4F7}"/>
          </ac:grpSpMkLst>
        </pc:gr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EF050-6F2F-4A17-89B4-9EBEE1803A3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0F6BB2-DD28-4B17-8751-EB805D7319E6}">
      <dgm:prSet/>
      <dgm:spPr/>
      <dgm:t>
        <a:bodyPr/>
        <a:lstStyle/>
        <a:p>
          <a:r>
            <a:rPr lang="en-US"/>
            <a:t>Key Characteristics:</a:t>
          </a:r>
        </a:p>
      </dgm:t>
    </dgm:pt>
    <dgm:pt modelId="{0857D436-7A71-46FD-965A-30585F562126}" type="parTrans" cxnId="{64E6C110-79CE-4A9B-966A-9DD67E3EC007}">
      <dgm:prSet/>
      <dgm:spPr/>
      <dgm:t>
        <a:bodyPr/>
        <a:lstStyle/>
        <a:p>
          <a:endParaRPr lang="en-US"/>
        </a:p>
      </dgm:t>
    </dgm:pt>
    <dgm:pt modelId="{3D75B12E-628E-4496-9752-C19E9B97EA88}" type="sibTrans" cxnId="{64E6C110-79CE-4A9B-966A-9DD67E3EC007}">
      <dgm:prSet/>
      <dgm:spPr/>
      <dgm:t>
        <a:bodyPr/>
        <a:lstStyle/>
        <a:p>
          <a:endParaRPr lang="en-US"/>
        </a:p>
      </dgm:t>
    </dgm:pt>
    <dgm:pt modelId="{6118FA8A-A0C1-4A85-9DE2-829B2590F6ED}">
      <dgm:prSet/>
      <dgm:spPr/>
      <dgm:t>
        <a:bodyPr/>
        <a:lstStyle/>
        <a:p>
          <a:r>
            <a:rPr lang="en-US" dirty="0"/>
            <a:t>Supports, not replaces, decision-making</a:t>
          </a:r>
        </a:p>
      </dgm:t>
    </dgm:pt>
    <dgm:pt modelId="{65ED5746-C851-46B3-976B-D7C97633851B}" type="parTrans" cxnId="{45EA21A2-B2C0-467F-B824-2155AE497B86}">
      <dgm:prSet/>
      <dgm:spPr/>
      <dgm:t>
        <a:bodyPr/>
        <a:lstStyle/>
        <a:p>
          <a:endParaRPr lang="en-US"/>
        </a:p>
      </dgm:t>
    </dgm:pt>
    <dgm:pt modelId="{09E93487-4E3E-4EFF-8443-28DC4FBDD1B7}" type="sibTrans" cxnId="{45EA21A2-B2C0-467F-B824-2155AE497B86}">
      <dgm:prSet/>
      <dgm:spPr/>
      <dgm:t>
        <a:bodyPr/>
        <a:lstStyle/>
        <a:p>
          <a:endParaRPr lang="en-US"/>
        </a:p>
      </dgm:t>
    </dgm:pt>
    <dgm:pt modelId="{A5B850C3-FD81-4D17-919C-B964DE89C4F3}">
      <dgm:prSet/>
      <dgm:spPr/>
      <dgm:t>
        <a:bodyPr/>
        <a:lstStyle/>
        <a:p>
          <a:r>
            <a:rPr lang="en-US"/>
            <a:t>Provides analytical tools and models</a:t>
          </a:r>
        </a:p>
      </dgm:t>
    </dgm:pt>
    <dgm:pt modelId="{B30B82FB-79A8-4AB1-9CDC-4D8DBCA0A501}" type="parTrans" cxnId="{9490A0BC-644C-4DBC-87BA-8FFC7815E4FD}">
      <dgm:prSet/>
      <dgm:spPr/>
      <dgm:t>
        <a:bodyPr/>
        <a:lstStyle/>
        <a:p>
          <a:endParaRPr lang="en-US"/>
        </a:p>
      </dgm:t>
    </dgm:pt>
    <dgm:pt modelId="{563114A6-7995-40E5-BA25-5A65EA9CE558}" type="sibTrans" cxnId="{9490A0BC-644C-4DBC-87BA-8FFC7815E4FD}">
      <dgm:prSet/>
      <dgm:spPr/>
      <dgm:t>
        <a:bodyPr/>
        <a:lstStyle/>
        <a:p>
          <a:endParaRPr lang="en-US"/>
        </a:p>
      </dgm:t>
    </dgm:pt>
    <dgm:pt modelId="{0BE56930-D05D-4173-AD84-07771E78018E}">
      <dgm:prSet/>
      <dgm:spPr/>
      <dgm:t>
        <a:bodyPr/>
        <a:lstStyle/>
        <a:p>
          <a:r>
            <a:rPr lang="en-US"/>
            <a:t>Controlled by the user</a:t>
          </a:r>
        </a:p>
      </dgm:t>
    </dgm:pt>
    <dgm:pt modelId="{0E2FF2A8-FE52-401E-9AD0-00C84F9526BE}" type="parTrans" cxnId="{B3D8976E-9BA8-40AF-9B12-5737761A798B}">
      <dgm:prSet/>
      <dgm:spPr/>
      <dgm:t>
        <a:bodyPr/>
        <a:lstStyle/>
        <a:p>
          <a:endParaRPr lang="en-US"/>
        </a:p>
      </dgm:t>
    </dgm:pt>
    <dgm:pt modelId="{66CB8D57-3841-4F37-9CC3-A405E5E780D9}" type="sibTrans" cxnId="{B3D8976E-9BA8-40AF-9B12-5737761A798B}">
      <dgm:prSet/>
      <dgm:spPr/>
      <dgm:t>
        <a:bodyPr/>
        <a:lstStyle/>
        <a:p>
          <a:endParaRPr lang="en-US"/>
        </a:p>
      </dgm:t>
    </dgm:pt>
    <dgm:pt modelId="{DDD16D23-2042-9049-855E-18C41E2DEB7B}" type="pres">
      <dgm:prSet presAssocID="{142EF050-6F2F-4A17-89B4-9EBEE1803A33}" presName="linear" presStyleCnt="0">
        <dgm:presLayoutVars>
          <dgm:animLvl val="lvl"/>
          <dgm:resizeHandles val="exact"/>
        </dgm:presLayoutVars>
      </dgm:prSet>
      <dgm:spPr/>
    </dgm:pt>
    <dgm:pt modelId="{FDDF88E9-76D8-1743-B1E7-3ACF00506342}" type="pres">
      <dgm:prSet presAssocID="{500F6BB2-DD28-4B17-8751-EB805D7319E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0CD383-CFF4-1045-8654-16982BD3F711}" type="pres">
      <dgm:prSet presAssocID="{500F6BB2-DD28-4B17-8751-EB805D7319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4E6C110-79CE-4A9B-966A-9DD67E3EC007}" srcId="{142EF050-6F2F-4A17-89B4-9EBEE1803A33}" destId="{500F6BB2-DD28-4B17-8751-EB805D7319E6}" srcOrd="0" destOrd="0" parTransId="{0857D436-7A71-46FD-965A-30585F562126}" sibTransId="{3D75B12E-628E-4496-9752-C19E9B97EA88}"/>
    <dgm:cxn modelId="{F9649328-105D-3C4A-84EA-169999853D0D}" type="presOf" srcId="{500F6BB2-DD28-4B17-8751-EB805D7319E6}" destId="{FDDF88E9-76D8-1743-B1E7-3ACF00506342}" srcOrd="0" destOrd="0" presId="urn:microsoft.com/office/officeart/2005/8/layout/vList2"/>
    <dgm:cxn modelId="{ACD74A62-EFDB-294A-A82C-E96359B2F6BF}" type="presOf" srcId="{142EF050-6F2F-4A17-89B4-9EBEE1803A33}" destId="{DDD16D23-2042-9049-855E-18C41E2DEB7B}" srcOrd="0" destOrd="0" presId="urn:microsoft.com/office/officeart/2005/8/layout/vList2"/>
    <dgm:cxn modelId="{B3D8976E-9BA8-40AF-9B12-5737761A798B}" srcId="{500F6BB2-DD28-4B17-8751-EB805D7319E6}" destId="{0BE56930-D05D-4173-AD84-07771E78018E}" srcOrd="2" destOrd="0" parTransId="{0E2FF2A8-FE52-401E-9AD0-00C84F9526BE}" sibTransId="{66CB8D57-3841-4F37-9CC3-A405E5E780D9}"/>
    <dgm:cxn modelId="{88286F93-BE59-6447-8054-22F049149DF2}" type="presOf" srcId="{A5B850C3-FD81-4D17-919C-B964DE89C4F3}" destId="{660CD383-CFF4-1045-8654-16982BD3F711}" srcOrd="0" destOrd="1" presId="urn:microsoft.com/office/officeart/2005/8/layout/vList2"/>
    <dgm:cxn modelId="{45EA21A2-B2C0-467F-B824-2155AE497B86}" srcId="{500F6BB2-DD28-4B17-8751-EB805D7319E6}" destId="{6118FA8A-A0C1-4A85-9DE2-829B2590F6ED}" srcOrd="0" destOrd="0" parTransId="{65ED5746-C851-46B3-976B-D7C97633851B}" sibTransId="{09E93487-4E3E-4EFF-8443-28DC4FBDD1B7}"/>
    <dgm:cxn modelId="{9490A0BC-644C-4DBC-87BA-8FFC7815E4FD}" srcId="{500F6BB2-DD28-4B17-8751-EB805D7319E6}" destId="{A5B850C3-FD81-4D17-919C-B964DE89C4F3}" srcOrd="1" destOrd="0" parTransId="{B30B82FB-79A8-4AB1-9CDC-4D8DBCA0A501}" sibTransId="{563114A6-7995-40E5-BA25-5A65EA9CE558}"/>
    <dgm:cxn modelId="{5CCC54C4-315D-C748-9F72-749D4B7A72F0}" type="presOf" srcId="{0BE56930-D05D-4173-AD84-07771E78018E}" destId="{660CD383-CFF4-1045-8654-16982BD3F711}" srcOrd="0" destOrd="2" presId="urn:microsoft.com/office/officeart/2005/8/layout/vList2"/>
    <dgm:cxn modelId="{4B0860D1-E32B-594D-96E3-958BAAA25E82}" type="presOf" srcId="{6118FA8A-A0C1-4A85-9DE2-829B2590F6ED}" destId="{660CD383-CFF4-1045-8654-16982BD3F711}" srcOrd="0" destOrd="0" presId="urn:microsoft.com/office/officeart/2005/8/layout/vList2"/>
    <dgm:cxn modelId="{C2BE82D3-999A-AA4B-A5BF-3F5A0E2D2D67}" type="presParOf" srcId="{DDD16D23-2042-9049-855E-18C41E2DEB7B}" destId="{FDDF88E9-76D8-1743-B1E7-3ACF00506342}" srcOrd="0" destOrd="0" presId="urn:microsoft.com/office/officeart/2005/8/layout/vList2"/>
    <dgm:cxn modelId="{F589CAE2-401F-8842-AC10-48CBF7E6694B}" type="presParOf" srcId="{DDD16D23-2042-9049-855E-18C41E2DEB7B}" destId="{660CD383-CFF4-1045-8654-16982BD3F7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C09582-A4B4-42BE-B46F-6C806D4F35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7EBC4-239A-4B9E-9A51-E7EC0F406AAA}">
      <dgm:prSet/>
      <dgm:spPr/>
      <dgm:t>
        <a:bodyPr/>
        <a:lstStyle/>
        <a:p>
          <a:pPr>
            <a:defRPr cap="all"/>
          </a:pPr>
          <a:r>
            <a:rPr lang="en-US"/>
            <a:t>Uses large datasets, warehouses, OLAP cubes, dashboards for reporting and trend analysis.</a:t>
          </a:r>
        </a:p>
      </dgm:t>
    </dgm:pt>
    <dgm:pt modelId="{9BBC9073-CB3A-41B3-84F3-4FC192A4E10F}" type="parTrans" cxnId="{8534E3EB-FC0B-4F73-BCC6-2871AE9BC101}">
      <dgm:prSet/>
      <dgm:spPr/>
      <dgm:t>
        <a:bodyPr/>
        <a:lstStyle/>
        <a:p>
          <a:endParaRPr lang="en-US"/>
        </a:p>
      </dgm:t>
    </dgm:pt>
    <dgm:pt modelId="{8552C7C4-30D4-49E5-817B-8B134855C6D5}" type="sibTrans" cxnId="{8534E3EB-FC0B-4F73-BCC6-2871AE9BC101}">
      <dgm:prSet/>
      <dgm:spPr/>
      <dgm:t>
        <a:bodyPr/>
        <a:lstStyle/>
        <a:p>
          <a:endParaRPr lang="en-US"/>
        </a:p>
      </dgm:t>
    </dgm:pt>
    <dgm:pt modelId="{699A3294-FA5C-413B-B088-9DE0CE8FAA4B}">
      <dgm:prSet/>
      <dgm:spPr/>
      <dgm:t>
        <a:bodyPr/>
        <a:lstStyle/>
        <a:p>
          <a:pPr>
            <a:defRPr cap="all"/>
          </a:pPr>
          <a:r>
            <a:rPr lang="en-US"/>
            <a:t>Example: Sales dashboards, inventory tracking.</a:t>
          </a:r>
        </a:p>
      </dgm:t>
    </dgm:pt>
    <dgm:pt modelId="{A6A3309F-7415-4E0D-8448-EC643E92EF78}" type="parTrans" cxnId="{CA8B45DF-E7DE-40D4-BBF8-90C8C55C22D8}">
      <dgm:prSet/>
      <dgm:spPr/>
      <dgm:t>
        <a:bodyPr/>
        <a:lstStyle/>
        <a:p>
          <a:endParaRPr lang="en-US"/>
        </a:p>
      </dgm:t>
    </dgm:pt>
    <dgm:pt modelId="{9C3936C7-9C72-4F5B-9E36-2FC206D3985F}" type="sibTrans" cxnId="{CA8B45DF-E7DE-40D4-BBF8-90C8C55C22D8}">
      <dgm:prSet/>
      <dgm:spPr/>
      <dgm:t>
        <a:bodyPr/>
        <a:lstStyle/>
        <a:p>
          <a:endParaRPr lang="en-US"/>
        </a:p>
      </dgm:t>
    </dgm:pt>
    <dgm:pt modelId="{216F6AF2-71B4-4AFF-8FF2-4282218FF80B}" type="pres">
      <dgm:prSet presAssocID="{C7C09582-A4B4-42BE-B46F-6C806D4F354F}" presName="root" presStyleCnt="0">
        <dgm:presLayoutVars>
          <dgm:dir/>
          <dgm:resizeHandles val="exact"/>
        </dgm:presLayoutVars>
      </dgm:prSet>
      <dgm:spPr/>
    </dgm:pt>
    <dgm:pt modelId="{D2830354-F4F9-4A4A-A242-A4CD8F2D9BF8}" type="pres">
      <dgm:prSet presAssocID="{F1B7EBC4-239A-4B9E-9A51-E7EC0F406AAA}" presName="compNode" presStyleCnt="0"/>
      <dgm:spPr/>
    </dgm:pt>
    <dgm:pt modelId="{6953723E-F806-4C3E-A2D3-EC0E5949FD82}" type="pres">
      <dgm:prSet presAssocID="{F1B7EBC4-239A-4B9E-9A51-E7EC0F406AAA}" presName="iconBgRect" presStyleLbl="bgShp" presStyleIdx="0" presStyleCnt="2"/>
      <dgm:spPr/>
    </dgm:pt>
    <dgm:pt modelId="{6F6BA038-212B-4845-9514-AA769738BF0E}" type="pres">
      <dgm:prSet presAssocID="{F1B7EBC4-239A-4B9E-9A51-E7EC0F406A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9565BF9-A480-4CD0-B1D4-D0BA6AC7FEA8}" type="pres">
      <dgm:prSet presAssocID="{F1B7EBC4-239A-4B9E-9A51-E7EC0F406AAA}" presName="spaceRect" presStyleCnt="0"/>
      <dgm:spPr/>
    </dgm:pt>
    <dgm:pt modelId="{01BB0306-6677-496A-8B0B-31208527C5D5}" type="pres">
      <dgm:prSet presAssocID="{F1B7EBC4-239A-4B9E-9A51-E7EC0F406AAA}" presName="textRect" presStyleLbl="revTx" presStyleIdx="0" presStyleCnt="2">
        <dgm:presLayoutVars>
          <dgm:chMax val="1"/>
          <dgm:chPref val="1"/>
        </dgm:presLayoutVars>
      </dgm:prSet>
      <dgm:spPr/>
    </dgm:pt>
    <dgm:pt modelId="{75BD4A11-2F8B-46C2-A92C-B38A831892B0}" type="pres">
      <dgm:prSet presAssocID="{8552C7C4-30D4-49E5-817B-8B134855C6D5}" presName="sibTrans" presStyleCnt="0"/>
      <dgm:spPr/>
    </dgm:pt>
    <dgm:pt modelId="{8188108B-6580-4008-A0DF-281CAE5F6C4D}" type="pres">
      <dgm:prSet presAssocID="{699A3294-FA5C-413B-B088-9DE0CE8FAA4B}" presName="compNode" presStyleCnt="0"/>
      <dgm:spPr/>
    </dgm:pt>
    <dgm:pt modelId="{EDA8EA9A-96B8-4500-88D7-9C58AFB49397}" type="pres">
      <dgm:prSet presAssocID="{699A3294-FA5C-413B-B088-9DE0CE8FAA4B}" presName="iconBgRect" presStyleLbl="bgShp" presStyleIdx="1" presStyleCnt="2"/>
      <dgm:spPr/>
    </dgm:pt>
    <dgm:pt modelId="{598458A3-0A7B-4D32-BE90-89F6F643EA8A}" type="pres">
      <dgm:prSet presAssocID="{699A3294-FA5C-413B-B088-9DE0CE8FAA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35456EFF-195F-4E3D-9AA0-5A438838C34D}" type="pres">
      <dgm:prSet presAssocID="{699A3294-FA5C-413B-B088-9DE0CE8FAA4B}" presName="spaceRect" presStyleCnt="0"/>
      <dgm:spPr/>
    </dgm:pt>
    <dgm:pt modelId="{260C47E3-5BB0-4526-A78F-32FECFF199E3}" type="pres">
      <dgm:prSet presAssocID="{699A3294-FA5C-413B-B088-9DE0CE8FAA4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071F59-9E32-4A6B-8833-10EA728D64AB}" type="presOf" srcId="{699A3294-FA5C-413B-B088-9DE0CE8FAA4B}" destId="{260C47E3-5BB0-4526-A78F-32FECFF199E3}" srcOrd="0" destOrd="0" presId="urn:microsoft.com/office/officeart/2018/5/layout/IconCircleLabelList"/>
    <dgm:cxn modelId="{D08200A5-136D-4C81-84A1-168B3E77EC7A}" type="presOf" srcId="{C7C09582-A4B4-42BE-B46F-6C806D4F354F}" destId="{216F6AF2-71B4-4AFF-8FF2-4282218FF80B}" srcOrd="0" destOrd="0" presId="urn:microsoft.com/office/officeart/2018/5/layout/IconCircleLabelList"/>
    <dgm:cxn modelId="{707621AC-CF2C-4586-A296-8FF064DB6788}" type="presOf" srcId="{F1B7EBC4-239A-4B9E-9A51-E7EC0F406AAA}" destId="{01BB0306-6677-496A-8B0B-31208527C5D5}" srcOrd="0" destOrd="0" presId="urn:microsoft.com/office/officeart/2018/5/layout/IconCircleLabelList"/>
    <dgm:cxn modelId="{CA8B45DF-E7DE-40D4-BBF8-90C8C55C22D8}" srcId="{C7C09582-A4B4-42BE-B46F-6C806D4F354F}" destId="{699A3294-FA5C-413B-B088-9DE0CE8FAA4B}" srcOrd="1" destOrd="0" parTransId="{A6A3309F-7415-4E0D-8448-EC643E92EF78}" sibTransId="{9C3936C7-9C72-4F5B-9E36-2FC206D3985F}"/>
    <dgm:cxn modelId="{8534E3EB-FC0B-4F73-BCC6-2871AE9BC101}" srcId="{C7C09582-A4B4-42BE-B46F-6C806D4F354F}" destId="{F1B7EBC4-239A-4B9E-9A51-E7EC0F406AAA}" srcOrd="0" destOrd="0" parTransId="{9BBC9073-CB3A-41B3-84F3-4FC192A4E10F}" sibTransId="{8552C7C4-30D4-49E5-817B-8B134855C6D5}"/>
    <dgm:cxn modelId="{C9E2F024-DF4A-40B6-B7E5-550F77AF9332}" type="presParOf" srcId="{216F6AF2-71B4-4AFF-8FF2-4282218FF80B}" destId="{D2830354-F4F9-4A4A-A242-A4CD8F2D9BF8}" srcOrd="0" destOrd="0" presId="urn:microsoft.com/office/officeart/2018/5/layout/IconCircleLabelList"/>
    <dgm:cxn modelId="{A32CA774-0F89-4CC7-8073-CF871304B3FB}" type="presParOf" srcId="{D2830354-F4F9-4A4A-A242-A4CD8F2D9BF8}" destId="{6953723E-F806-4C3E-A2D3-EC0E5949FD82}" srcOrd="0" destOrd="0" presId="urn:microsoft.com/office/officeart/2018/5/layout/IconCircleLabelList"/>
    <dgm:cxn modelId="{7205A207-7281-4A65-B25D-AD5D4310F686}" type="presParOf" srcId="{D2830354-F4F9-4A4A-A242-A4CD8F2D9BF8}" destId="{6F6BA038-212B-4845-9514-AA769738BF0E}" srcOrd="1" destOrd="0" presId="urn:microsoft.com/office/officeart/2018/5/layout/IconCircleLabelList"/>
    <dgm:cxn modelId="{D333FDA5-A664-4C82-B610-A829F885FA2F}" type="presParOf" srcId="{D2830354-F4F9-4A4A-A242-A4CD8F2D9BF8}" destId="{79565BF9-A480-4CD0-B1D4-D0BA6AC7FEA8}" srcOrd="2" destOrd="0" presId="urn:microsoft.com/office/officeart/2018/5/layout/IconCircleLabelList"/>
    <dgm:cxn modelId="{B39BBAA2-8809-4F51-B11F-B898F6609335}" type="presParOf" srcId="{D2830354-F4F9-4A4A-A242-A4CD8F2D9BF8}" destId="{01BB0306-6677-496A-8B0B-31208527C5D5}" srcOrd="3" destOrd="0" presId="urn:microsoft.com/office/officeart/2018/5/layout/IconCircleLabelList"/>
    <dgm:cxn modelId="{CD03FA11-5230-4C76-A5B0-E2FADAF6E67B}" type="presParOf" srcId="{216F6AF2-71B4-4AFF-8FF2-4282218FF80B}" destId="{75BD4A11-2F8B-46C2-A92C-B38A831892B0}" srcOrd="1" destOrd="0" presId="urn:microsoft.com/office/officeart/2018/5/layout/IconCircleLabelList"/>
    <dgm:cxn modelId="{2BB4E97A-4EE9-4FBB-B418-D6F5AC66A70A}" type="presParOf" srcId="{216F6AF2-71B4-4AFF-8FF2-4282218FF80B}" destId="{8188108B-6580-4008-A0DF-281CAE5F6C4D}" srcOrd="2" destOrd="0" presId="urn:microsoft.com/office/officeart/2018/5/layout/IconCircleLabelList"/>
    <dgm:cxn modelId="{17218334-8CAE-4A11-8D27-9AEF62A62264}" type="presParOf" srcId="{8188108B-6580-4008-A0DF-281CAE5F6C4D}" destId="{EDA8EA9A-96B8-4500-88D7-9C58AFB49397}" srcOrd="0" destOrd="0" presId="urn:microsoft.com/office/officeart/2018/5/layout/IconCircleLabelList"/>
    <dgm:cxn modelId="{9C1D1E63-0F8B-480A-B7B5-0623E2C656AD}" type="presParOf" srcId="{8188108B-6580-4008-A0DF-281CAE5F6C4D}" destId="{598458A3-0A7B-4D32-BE90-89F6F643EA8A}" srcOrd="1" destOrd="0" presId="urn:microsoft.com/office/officeart/2018/5/layout/IconCircleLabelList"/>
    <dgm:cxn modelId="{37C44253-E607-4465-91F4-770A3D18104C}" type="presParOf" srcId="{8188108B-6580-4008-A0DF-281CAE5F6C4D}" destId="{35456EFF-195F-4E3D-9AA0-5A438838C34D}" srcOrd="2" destOrd="0" presId="urn:microsoft.com/office/officeart/2018/5/layout/IconCircleLabelList"/>
    <dgm:cxn modelId="{8F1572D2-F1B2-4715-B475-55AB10582A82}" type="presParOf" srcId="{8188108B-6580-4008-A0DF-281CAE5F6C4D}" destId="{260C47E3-5BB0-4526-A78F-32FECFF199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2DF11C-CF1E-4357-AD58-39156B4609F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95FA075-6E9B-41F1-98A9-57721185D5DB}">
      <dgm:prSet/>
      <dgm:spPr/>
      <dgm:t>
        <a:bodyPr/>
        <a:lstStyle/>
        <a:p>
          <a:r>
            <a:rPr lang="en-US"/>
            <a:t>Uses analytical, optimization, and simulation models to analyze 'what-if' scenarios.</a:t>
          </a:r>
        </a:p>
      </dgm:t>
    </dgm:pt>
    <dgm:pt modelId="{45EF91F9-E80B-4B10-B35E-ED0E2A86750C}" type="parTrans" cxnId="{A9A3ED63-0F0F-4F52-8403-4FAC60030EA9}">
      <dgm:prSet/>
      <dgm:spPr/>
      <dgm:t>
        <a:bodyPr/>
        <a:lstStyle/>
        <a:p>
          <a:endParaRPr lang="en-US"/>
        </a:p>
      </dgm:t>
    </dgm:pt>
    <dgm:pt modelId="{07C7F8E7-25BF-4A00-B8BE-742F647959BD}" type="sibTrans" cxnId="{A9A3ED63-0F0F-4F52-8403-4FAC60030EA9}">
      <dgm:prSet/>
      <dgm:spPr/>
      <dgm:t>
        <a:bodyPr/>
        <a:lstStyle/>
        <a:p>
          <a:endParaRPr lang="en-US"/>
        </a:p>
      </dgm:t>
    </dgm:pt>
    <dgm:pt modelId="{35AA0D0E-C991-420B-9ED8-59AC5EE1B04F}">
      <dgm:prSet/>
      <dgm:spPr/>
      <dgm:t>
        <a:bodyPr/>
        <a:lstStyle/>
        <a:p>
          <a:r>
            <a:rPr lang="en-US"/>
            <a:t>Example: Financial forecasting, production planning.</a:t>
          </a:r>
        </a:p>
      </dgm:t>
    </dgm:pt>
    <dgm:pt modelId="{D7B42DB0-E4E0-4940-8976-6A0FCAD14739}" type="parTrans" cxnId="{46A65124-B5F9-4355-A103-3711A1FBAC80}">
      <dgm:prSet/>
      <dgm:spPr/>
      <dgm:t>
        <a:bodyPr/>
        <a:lstStyle/>
        <a:p>
          <a:endParaRPr lang="en-US"/>
        </a:p>
      </dgm:t>
    </dgm:pt>
    <dgm:pt modelId="{8D9DD1CF-BC4C-4F3E-A633-D446734E8FF4}" type="sibTrans" cxnId="{46A65124-B5F9-4355-A103-3711A1FBAC80}">
      <dgm:prSet/>
      <dgm:spPr/>
      <dgm:t>
        <a:bodyPr/>
        <a:lstStyle/>
        <a:p>
          <a:endParaRPr lang="en-US"/>
        </a:p>
      </dgm:t>
    </dgm:pt>
    <dgm:pt modelId="{F1C49584-BC94-47F0-BDD0-2D6C22959254}" type="pres">
      <dgm:prSet presAssocID="{522DF11C-CF1E-4357-AD58-39156B4609F8}" presName="root" presStyleCnt="0">
        <dgm:presLayoutVars>
          <dgm:dir/>
          <dgm:resizeHandles val="exact"/>
        </dgm:presLayoutVars>
      </dgm:prSet>
      <dgm:spPr/>
    </dgm:pt>
    <dgm:pt modelId="{58A73B98-AD73-490B-B76B-2670A416B177}" type="pres">
      <dgm:prSet presAssocID="{495FA075-6E9B-41F1-98A9-57721185D5DB}" presName="compNode" presStyleCnt="0"/>
      <dgm:spPr/>
    </dgm:pt>
    <dgm:pt modelId="{01DE8DD8-15EF-42FE-9F9E-F6C73B0482E0}" type="pres">
      <dgm:prSet presAssocID="{495FA075-6E9B-41F1-98A9-57721185D5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0F2F1977-1FF0-43F1-9F86-BAA02A945CB7}" type="pres">
      <dgm:prSet presAssocID="{495FA075-6E9B-41F1-98A9-57721185D5DB}" presName="spaceRect" presStyleCnt="0"/>
      <dgm:spPr/>
    </dgm:pt>
    <dgm:pt modelId="{0086A5F0-026B-41F4-924F-8849BD5E247A}" type="pres">
      <dgm:prSet presAssocID="{495FA075-6E9B-41F1-98A9-57721185D5DB}" presName="textRect" presStyleLbl="revTx" presStyleIdx="0" presStyleCnt="2">
        <dgm:presLayoutVars>
          <dgm:chMax val="1"/>
          <dgm:chPref val="1"/>
        </dgm:presLayoutVars>
      </dgm:prSet>
      <dgm:spPr/>
    </dgm:pt>
    <dgm:pt modelId="{CCCE2F22-ADEA-48D7-8A07-DBC68F1EABA5}" type="pres">
      <dgm:prSet presAssocID="{07C7F8E7-25BF-4A00-B8BE-742F647959BD}" presName="sibTrans" presStyleCnt="0"/>
      <dgm:spPr/>
    </dgm:pt>
    <dgm:pt modelId="{CF55AAD2-6E82-4513-A440-FA6DC2DFF41A}" type="pres">
      <dgm:prSet presAssocID="{35AA0D0E-C991-420B-9ED8-59AC5EE1B04F}" presName="compNode" presStyleCnt="0"/>
      <dgm:spPr/>
    </dgm:pt>
    <dgm:pt modelId="{80DBC1E8-A727-44D2-B387-6CEAD4C55E61}" type="pres">
      <dgm:prSet presAssocID="{35AA0D0E-C991-420B-9ED8-59AC5EE1B0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096A939F-4DF6-4A92-96BC-3C83227E2DFE}" type="pres">
      <dgm:prSet presAssocID="{35AA0D0E-C991-420B-9ED8-59AC5EE1B04F}" presName="spaceRect" presStyleCnt="0"/>
      <dgm:spPr/>
    </dgm:pt>
    <dgm:pt modelId="{3C5464AB-BC5D-4EF9-87B6-674E3388A00F}" type="pres">
      <dgm:prSet presAssocID="{35AA0D0E-C991-420B-9ED8-59AC5EE1B04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652E619-91BA-4EBD-A807-A5795A637927}" type="presOf" srcId="{522DF11C-CF1E-4357-AD58-39156B4609F8}" destId="{F1C49584-BC94-47F0-BDD0-2D6C22959254}" srcOrd="0" destOrd="0" presId="urn:microsoft.com/office/officeart/2018/2/layout/IconLabelList"/>
    <dgm:cxn modelId="{46A65124-B5F9-4355-A103-3711A1FBAC80}" srcId="{522DF11C-CF1E-4357-AD58-39156B4609F8}" destId="{35AA0D0E-C991-420B-9ED8-59AC5EE1B04F}" srcOrd="1" destOrd="0" parTransId="{D7B42DB0-E4E0-4940-8976-6A0FCAD14739}" sibTransId="{8D9DD1CF-BC4C-4F3E-A633-D446734E8FF4}"/>
    <dgm:cxn modelId="{4E9AE060-B8E6-4C8E-A42A-A0526F8AF5C6}" type="presOf" srcId="{35AA0D0E-C991-420B-9ED8-59AC5EE1B04F}" destId="{3C5464AB-BC5D-4EF9-87B6-674E3388A00F}" srcOrd="0" destOrd="0" presId="urn:microsoft.com/office/officeart/2018/2/layout/IconLabelList"/>
    <dgm:cxn modelId="{A9A3ED63-0F0F-4F52-8403-4FAC60030EA9}" srcId="{522DF11C-CF1E-4357-AD58-39156B4609F8}" destId="{495FA075-6E9B-41F1-98A9-57721185D5DB}" srcOrd="0" destOrd="0" parTransId="{45EF91F9-E80B-4B10-B35E-ED0E2A86750C}" sibTransId="{07C7F8E7-25BF-4A00-B8BE-742F647959BD}"/>
    <dgm:cxn modelId="{8EC8EE99-7A6C-4ADD-9254-64788F9BC226}" type="presOf" srcId="{495FA075-6E9B-41F1-98A9-57721185D5DB}" destId="{0086A5F0-026B-41F4-924F-8849BD5E247A}" srcOrd="0" destOrd="0" presId="urn:microsoft.com/office/officeart/2018/2/layout/IconLabelList"/>
    <dgm:cxn modelId="{21E3159F-316E-45E7-9B58-B7EC794816B9}" type="presParOf" srcId="{F1C49584-BC94-47F0-BDD0-2D6C22959254}" destId="{58A73B98-AD73-490B-B76B-2670A416B177}" srcOrd="0" destOrd="0" presId="urn:microsoft.com/office/officeart/2018/2/layout/IconLabelList"/>
    <dgm:cxn modelId="{6D682F7D-A080-422B-B100-30F79F93754E}" type="presParOf" srcId="{58A73B98-AD73-490B-B76B-2670A416B177}" destId="{01DE8DD8-15EF-42FE-9F9E-F6C73B0482E0}" srcOrd="0" destOrd="0" presId="urn:microsoft.com/office/officeart/2018/2/layout/IconLabelList"/>
    <dgm:cxn modelId="{C26C2434-150F-46A6-BE11-A21266995C68}" type="presParOf" srcId="{58A73B98-AD73-490B-B76B-2670A416B177}" destId="{0F2F1977-1FF0-43F1-9F86-BAA02A945CB7}" srcOrd="1" destOrd="0" presId="urn:microsoft.com/office/officeart/2018/2/layout/IconLabelList"/>
    <dgm:cxn modelId="{1FA7DD30-D0C2-4538-A5B8-AB65ECF887F0}" type="presParOf" srcId="{58A73B98-AD73-490B-B76B-2670A416B177}" destId="{0086A5F0-026B-41F4-924F-8849BD5E247A}" srcOrd="2" destOrd="0" presId="urn:microsoft.com/office/officeart/2018/2/layout/IconLabelList"/>
    <dgm:cxn modelId="{22FF4F6D-67CE-4620-B697-63E99264B7E0}" type="presParOf" srcId="{F1C49584-BC94-47F0-BDD0-2D6C22959254}" destId="{CCCE2F22-ADEA-48D7-8A07-DBC68F1EABA5}" srcOrd="1" destOrd="0" presId="urn:microsoft.com/office/officeart/2018/2/layout/IconLabelList"/>
    <dgm:cxn modelId="{4D3A0A44-3746-49FE-8D65-96065B57476A}" type="presParOf" srcId="{F1C49584-BC94-47F0-BDD0-2D6C22959254}" destId="{CF55AAD2-6E82-4513-A440-FA6DC2DFF41A}" srcOrd="2" destOrd="0" presId="urn:microsoft.com/office/officeart/2018/2/layout/IconLabelList"/>
    <dgm:cxn modelId="{0C63DBD1-0581-403D-B625-8FA032269E6C}" type="presParOf" srcId="{CF55AAD2-6E82-4513-A440-FA6DC2DFF41A}" destId="{80DBC1E8-A727-44D2-B387-6CEAD4C55E61}" srcOrd="0" destOrd="0" presId="urn:microsoft.com/office/officeart/2018/2/layout/IconLabelList"/>
    <dgm:cxn modelId="{98ECA643-C2CD-4A6A-BDF1-4ECB404C5132}" type="presParOf" srcId="{CF55AAD2-6E82-4513-A440-FA6DC2DFF41A}" destId="{096A939F-4DF6-4A92-96BC-3C83227E2DFE}" srcOrd="1" destOrd="0" presId="urn:microsoft.com/office/officeart/2018/2/layout/IconLabelList"/>
    <dgm:cxn modelId="{A4880798-6169-4516-8AB8-99A10BC204B2}" type="presParOf" srcId="{CF55AAD2-6E82-4513-A440-FA6DC2DFF41A}" destId="{3C5464AB-BC5D-4EF9-87B6-674E3388A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07BE6F-C7BC-4C2E-AD68-13471C56ED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2F8BA1F-6F84-4E38-A5FA-AAFA06B6361C}">
      <dgm:prSet/>
      <dgm:spPr/>
      <dgm:t>
        <a:bodyPr/>
        <a:lstStyle/>
        <a:p>
          <a:r>
            <a:rPr lang="en-US"/>
            <a:t>Employs rules, AI, and expert knowledge to suggest decisions.</a:t>
          </a:r>
        </a:p>
      </dgm:t>
    </dgm:pt>
    <dgm:pt modelId="{ED46B7AA-EB18-47D8-B222-31BB2D39E267}" type="parTrans" cxnId="{F3D3E84B-2715-4DC8-A605-9AA7252182C0}">
      <dgm:prSet/>
      <dgm:spPr/>
      <dgm:t>
        <a:bodyPr/>
        <a:lstStyle/>
        <a:p>
          <a:endParaRPr lang="en-US"/>
        </a:p>
      </dgm:t>
    </dgm:pt>
    <dgm:pt modelId="{133AD556-3CEA-44F7-971D-A56347BFAA3E}" type="sibTrans" cxnId="{F3D3E84B-2715-4DC8-A605-9AA7252182C0}">
      <dgm:prSet/>
      <dgm:spPr/>
      <dgm:t>
        <a:bodyPr/>
        <a:lstStyle/>
        <a:p>
          <a:endParaRPr lang="en-US"/>
        </a:p>
      </dgm:t>
    </dgm:pt>
    <dgm:pt modelId="{CB3250B4-C1E8-4890-AD2C-4BD585869867}">
      <dgm:prSet/>
      <dgm:spPr/>
      <dgm:t>
        <a:bodyPr/>
        <a:lstStyle/>
        <a:p>
          <a:r>
            <a:rPr lang="en-US"/>
            <a:t>Example: Clinical Decision Support Systems (CDSS), diagnostic AI systems.</a:t>
          </a:r>
        </a:p>
      </dgm:t>
    </dgm:pt>
    <dgm:pt modelId="{2118E1E9-9408-4E28-AB8A-C1AA043C80A3}" type="parTrans" cxnId="{22717F60-D94E-4C7F-BCAE-35E054204C71}">
      <dgm:prSet/>
      <dgm:spPr/>
      <dgm:t>
        <a:bodyPr/>
        <a:lstStyle/>
        <a:p>
          <a:endParaRPr lang="en-US"/>
        </a:p>
      </dgm:t>
    </dgm:pt>
    <dgm:pt modelId="{EFE07523-E818-48C6-8225-C80640D20A3C}" type="sibTrans" cxnId="{22717F60-D94E-4C7F-BCAE-35E054204C71}">
      <dgm:prSet/>
      <dgm:spPr/>
      <dgm:t>
        <a:bodyPr/>
        <a:lstStyle/>
        <a:p>
          <a:endParaRPr lang="en-US"/>
        </a:p>
      </dgm:t>
    </dgm:pt>
    <dgm:pt modelId="{6F5B9676-75AD-4A78-80BD-324B929FF0C7}" type="pres">
      <dgm:prSet presAssocID="{3507BE6F-C7BC-4C2E-AD68-13471C56ED20}" presName="root" presStyleCnt="0">
        <dgm:presLayoutVars>
          <dgm:dir/>
          <dgm:resizeHandles val="exact"/>
        </dgm:presLayoutVars>
      </dgm:prSet>
      <dgm:spPr/>
    </dgm:pt>
    <dgm:pt modelId="{91D2A49F-5D6D-4AAF-B571-6460666515B8}" type="pres">
      <dgm:prSet presAssocID="{32F8BA1F-6F84-4E38-A5FA-AAFA06B6361C}" presName="compNode" presStyleCnt="0"/>
      <dgm:spPr/>
    </dgm:pt>
    <dgm:pt modelId="{AF532C5C-BC62-448B-96FC-3F4784FC1873}" type="pres">
      <dgm:prSet presAssocID="{32F8BA1F-6F84-4E38-A5FA-AAFA06B6361C}" presName="bgRect" presStyleLbl="bgShp" presStyleIdx="0" presStyleCnt="2"/>
      <dgm:spPr/>
    </dgm:pt>
    <dgm:pt modelId="{29B60352-CE70-4C1D-B3A5-983B601310F9}" type="pres">
      <dgm:prSet presAssocID="{32F8BA1F-6F84-4E38-A5FA-AAFA06B636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B83FFE30-47A1-425D-A531-36B4F8206302}" type="pres">
      <dgm:prSet presAssocID="{32F8BA1F-6F84-4E38-A5FA-AAFA06B6361C}" presName="spaceRect" presStyleCnt="0"/>
      <dgm:spPr/>
    </dgm:pt>
    <dgm:pt modelId="{238F042E-2961-4077-80B2-6EB5EE38EB4E}" type="pres">
      <dgm:prSet presAssocID="{32F8BA1F-6F84-4E38-A5FA-AAFA06B6361C}" presName="parTx" presStyleLbl="revTx" presStyleIdx="0" presStyleCnt="2">
        <dgm:presLayoutVars>
          <dgm:chMax val="0"/>
          <dgm:chPref val="0"/>
        </dgm:presLayoutVars>
      </dgm:prSet>
      <dgm:spPr/>
    </dgm:pt>
    <dgm:pt modelId="{EF1B2D5C-89E7-44D0-B5EE-6AEF7A531FEF}" type="pres">
      <dgm:prSet presAssocID="{133AD556-3CEA-44F7-971D-A56347BFAA3E}" presName="sibTrans" presStyleCnt="0"/>
      <dgm:spPr/>
    </dgm:pt>
    <dgm:pt modelId="{A6A5D36C-1D91-4DB1-AE03-C5CF63EC0131}" type="pres">
      <dgm:prSet presAssocID="{CB3250B4-C1E8-4890-AD2C-4BD585869867}" presName="compNode" presStyleCnt="0"/>
      <dgm:spPr/>
    </dgm:pt>
    <dgm:pt modelId="{F9074001-FFBF-48FA-A98E-2CE8E41B39C2}" type="pres">
      <dgm:prSet presAssocID="{CB3250B4-C1E8-4890-AD2C-4BD585869867}" presName="bgRect" presStyleLbl="bgShp" presStyleIdx="1" presStyleCnt="2"/>
      <dgm:spPr/>
    </dgm:pt>
    <dgm:pt modelId="{645CF0B7-169C-4BE2-ADDA-1DE7C54DEF01}" type="pres">
      <dgm:prSet presAssocID="{CB3250B4-C1E8-4890-AD2C-4BD5858698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4323619-7436-4A46-BA1C-9962342C3AD1}" type="pres">
      <dgm:prSet presAssocID="{CB3250B4-C1E8-4890-AD2C-4BD585869867}" presName="spaceRect" presStyleCnt="0"/>
      <dgm:spPr/>
    </dgm:pt>
    <dgm:pt modelId="{70E09FC4-5D2E-4D7C-9D30-921B22582095}" type="pres">
      <dgm:prSet presAssocID="{CB3250B4-C1E8-4890-AD2C-4BD5858698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314421-B236-411C-8312-E0540A8360B8}" type="presOf" srcId="{32F8BA1F-6F84-4E38-A5FA-AAFA06B6361C}" destId="{238F042E-2961-4077-80B2-6EB5EE38EB4E}" srcOrd="0" destOrd="0" presId="urn:microsoft.com/office/officeart/2018/2/layout/IconVerticalSolidList"/>
    <dgm:cxn modelId="{BB1D3C5E-93F6-4EA2-BFC4-043008C24220}" type="presOf" srcId="{CB3250B4-C1E8-4890-AD2C-4BD585869867}" destId="{70E09FC4-5D2E-4D7C-9D30-921B22582095}" srcOrd="0" destOrd="0" presId="urn:microsoft.com/office/officeart/2018/2/layout/IconVerticalSolidList"/>
    <dgm:cxn modelId="{22717F60-D94E-4C7F-BCAE-35E054204C71}" srcId="{3507BE6F-C7BC-4C2E-AD68-13471C56ED20}" destId="{CB3250B4-C1E8-4890-AD2C-4BD585869867}" srcOrd="1" destOrd="0" parTransId="{2118E1E9-9408-4E28-AB8A-C1AA043C80A3}" sibTransId="{EFE07523-E818-48C6-8225-C80640D20A3C}"/>
    <dgm:cxn modelId="{F3D3E84B-2715-4DC8-A605-9AA7252182C0}" srcId="{3507BE6F-C7BC-4C2E-AD68-13471C56ED20}" destId="{32F8BA1F-6F84-4E38-A5FA-AAFA06B6361C}" srcOrd="0" destOrd="0" parTransId="{ED46B7AA-EB18-47D8-B222-31BB2D39E267}" sibTransId="{133AD556-3CEA-44F7-971D-A56347BFAA3E}"/>
    <dgm:cxn modelId="{F89CC1D4-B25D-498E-A72F-12F6F2AE8E12}" type="presOf" srcId="{3507BE6F-C7BC-4C2E-AD68-13471C56ED20}" destId="{6F5B9676-75AD-4A78-80BD-324B929FF0C7}" srcOrd="0" destOrd="0" presId="urn:microsoft.com/office/officeart/2018/2/layout/IconVerticalSolidList"/>
    <dgm:cxn modelId="{20259C7C-3691-4C93-94E9-A482F87E7A67}" type="presParOf" srcId="{6F5B9676-75AD-4A78-80BD-324B929FF0C7}" destId="{91D2A49F-5D6D-4AAF-B571-6460666515B8}" srcOrd="0" destOrd="0" presId="urn:microsoft.com/office/officeart/2018/2/layout/IconVerticalSolidList"/>
    <dgm:cxn modelId="{ADD2349A-D544-4D1C-A7CE-73689D14708B}" type="presParOf" srcId="{91D2A49F-5D6D-4AAF-B571-6460666515B8}" destId="{AF532C5C-BC62-448B-96FC-3F4784FC1873}" srcOrd="0" destOrd="0" presId="urn:microsoft.com/office/officeart/2018/2/layout/IconVerticalSolidList"/>
    <dgm:cxn modelId="{5ABD34A2-1E70-4B9C-B67F-F62EF4E28DBC}" type="presParOf" srcId="{91D2A49F-5D6D-4AAF-B571-6460666515B8}" destId="{29B60352-CE70-4C1D-B3A5-983B601310F9}" srcOrd="1" destOrd="0" presId="urn:microsoft.com/office/officeart/2018/2/layout/IconVerticalSolidList"/>
    <dgm:cxn modelId="{9C18552A-68EC-424A-B864-A97AE41DAED0}" type="presParOf" srcId="{91D2A49F-5D6D-4AAF-B571-6460666515B8}" destId="{B83FFE30-47A1-425D-A531-36B4F8206302}" srcOrd="2" destOrd="0" presId="urn:microsoft.com/office/officeart/2018/2/layout/IconVerticalSolidList"/>
    <dgm:cxn modelId="{7E6842AC-C30A-4EE3-B83A-A5D2EBC2C231}" type="presParOf" srcId="{91D2A49F-5D6D-4AAF-B571-6460666515B8}" destId="{238F042E-2961-4077-80B2-6EB5EE38EB4E}" srcOrd="3" destOrd="0" presId="urn:microsoft.com/office/officeart/2018/2/layout/IconVerticalSolidList"/>
    <dgm:cxn modelId="{5BA29F9C-CB44-4FF7-B569-6981E0F403A3}" type="presParOf" srcId="{6F5B9676-75AD-4A78-80BD-324B929FF0C7}" destId="{EF1B2D5C-89E7-44D0-B5EE-6AEF7A531FEF}" srcOrd="1" destOrd="0" presId="urn:microsoft.com/office/officeart/2018/2/layout/IconVerticalSolidList"/>
    <dgm:cxn modelId="{F188328E-D6A9-4920-B1FC-BB2FFD21CAC9}" type="presParOf" srcId="{6F5B9676-75AD-4A78-80BD-324B929FF0C7}" destId="{A6A5D36C-1D91-4DB1-AE03-C5CF63EC0131}" srcOrd="2" destOrd="0" presId="urn:microsoft.com/office/officeart/2018/2/layout/IconVerticalSolidList"/>
    <dgm:cxn modelId="{F0750D82-CE61-4665-9FFC-B637242B7A82}" type="presParOf" srcId="{A6A5D36C-1D91-4DB1-AE03-C5CF63EC0131}" destId="{F9074001-FFBF-48FA-A98E-2CE8E41B39C2}" srcOrd="0" destOrd="0" presId="urn:microsoft.com/office/officeart/2018/2/layout/IconVerticalSolidList"/>
    <dgm:cxn modelId="{ED6FDDC8-141B-4E5F-848E-58A1E38E8505}" type="presParOf" srcId="{A6A5D36C-1D91-4DB1-AE03-C5CF63EC0131}" destId="{645CF0B7-169C-4BE2-ADDA-1DE7C54DEF01}" srcOrd="1" destOrd="0" presId="urn:microsoft.com/office/officeart/2018/2/layout/IconVerticalSolidList"/>
    <dgm:cxn modelId="{F5D9789F-99CC-46E2-B027-D919B18C78E3}" type="presParOf" srcId="{A6A5D36C-1D91-4DB1-AE03-C5CF63EC0131}" destId="{F4323619-7436-4A46-BA1C-9962342C3AD1}" srcOrd="2" destOrd="0" presId="urn:microsoft.com/office/officeart/2018/2/layout/IconVerticalSolidList"/>
    <dgm:cxn modelId="{C57886A3-DB22-4EBD-AF92-7B7C72804E84}" type="presParOf" srcId="{A6A5D36C-1D91-4DB1-AE03-C5CF63EC0131}" destId="{70E09FC4-5D2E-4D7C-9D30-921B225820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3D0B02-D207-4F74-8ADD-E331168DD3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4A4FC2E-E939-4363-A760-DC8EDD562C24}">
      <dgm:prSet/>
      <dgm:spPr/>
      <dgm:t>
        <a:bodyPr/>
        <a:lstStyle/>
        <a:p>
          <a:r>
            <a:rPr lang="en-US"/>
            <a:t>DSS defined and its scope explained</a:t>
          </a:r>
        </a:p>
      </dgm:t>
    </dgm:pt>
    <dgm:pt modelId="{01C300B5-A1D2-451E-91BB-189C0C9FFD97}" type="parTrans" cxnId="{1C1B86A1-4BCD-4796-9626-CAA92BDE1DF7}">
      <dgm:prSet/>
      <dgm:spPr/>
      <dgm:t>
        <a:bodyPr/>
        <a:lstStyle/>
        <a:p>
          <a:endParaRPr lang="en-US"/>
        </a:p>
      </dgm:t>
    </dgm:pt>
    <dgm:pt modelId="{E7FDCA46-4C6A-44FC-8B6D-B6FBEA4B3861}" type="sibTrans" cxnId="{1C1B86A1-4BCD-4796-9626-CAA92BDE1DF7}">
      <dgm:prSet/>
      <dgm:spPr/>
      <dgm:t>
        <a:bodyPr/>
        <a:lstStyle/>
        <a:p>
          <a:endParaRPr lang="en-US"/>
        </a:p>
      </dgm:t>
    </dgm:pt>
    <dgm:pt modelId="{468EFD90-8110-4BDA-889A-51D42DC289AA}">
      <dgm:prSet/>
      <dgm:spPr/>
      <dgm:t>
        <a:bodyPr/>
        <a:lstStyle/>
        <a:p>
          <a:r>
            <a:rPr lang="en-US"/>
            <a:t>Historical evolution covered</a:t>
          </a:r>
        </a:p>
      </dgm:t>
    </dgm:pt>
    <dgm:pt modelId="{73D9F38C-BB6C-4C92-87E1-5622DE008CD2}" type="parTrans" cxnId="{EE3C8AB0-020C-48D7-93C0-CD81FDC8B2A1}">
      <dgm:prSet/>
      <dgm:spPr/>
      <dgm:t>
        <a:bodyPr/>
        <a:lstStyle/>
        <a:p>
          <a:endParaRPr lang="en-US"/>
        </a:p>
      </dgm:t>
    </dgm:pt>
    <dgm:pt modelId="{A40980EF-0B78-47E2-965B-88F2071F9CD3}" type="sibTrans" cxnId="{EE3C8AB0-020C-48D7-93C0-CD81FDC8B2A1}">
      <dgm:prSet/>
      <dgm:spPr/>
      <dgm:t>
        <a:bodyPr/>
        <a:lstStyle/>
        <a:p>
          <a:endParaRPr lang="en-US"/>
        </a:p>
      </dgm:t>
    </dgm:pt>
    <dgm:pt modelId="{9F561F75-33EF-4963-99E2-7EB4E4CEBC18}">
      <dgm:prSet/>
      <dgm:spPr/>
      <dgm:t>
        <a:bodyPr/>
        <a:lstStyle/>
        <a:p>
          <a:r>
            <a:rPr lang="en-US"/>
            <a:t>DSS types and real-world examples examined</a:t>
          </a:r>
        </a:p>
      </dgm:t>
    </dgm:pt>
    <dgm:pt modelId="{EC78AAB3-20F1-4ED2-9F82-0E592C52BA77}" type="parTrans" cxnId="{4D3ADB78-C3BD-4927-BF50-E23DD13DF14B}">
      <dgm:prSet/>
      <dgm:spPr/>
      <dgm:t>
        <a:bodyPr/>
        <a:lstStyle/>
        <a:p>
          <a:endParaRPr lang="en-US"/>
        </a:p>
      </dgm:t>
    </dgm:pt>
    <dgm:pt modelId="{22BC7EF1-C4A8-4F28-B8C3-5DF420633F96}" type="sibTrans" cxnId="{4D3ADB78-C3BD-4927-BF50-E23DD13DF14B}">
      <dgm:prSet/>
      <dgm:spPr/>
      <dgm:t>
        <a:bodyPr/>
        <a:lstStyle/>
        <a:p>
          <a:endParaRPr lang="en-US"/>
        </a:p>
      </dgm:t>
    </dgm:pt>
    <dgm:pt modelId="{1508C194-7471-49CA-ABCB-09357D8ED9F1}" type="pres">
      <dgm:prSet presAssocID="{9E3D0B02-D207-4F74-8ADD-E331168DD37D}" presName="root" presStyleCnt="0">
        <dgm:presLayoutVars>
          <dgm:dir/>
          <dgm:resizeHandles val="exact"/>
        </dgm:presLayoutVars>
      </dgm:prSet>
      <dgm:spPr/>
    </dgm:pt>
    <dgm:pt modelId="{B97F2BE2-58BB-4B52-A92C-06AD99F43281}" type="pres">
      <dgm:prSet presAssocID="{A4A4FC2E-E939-4363-A760-DC8EDD562C24}" presName="compNode" presStyleCnt="0"/>
      <dgm:spPr/>
    </dgm:pt>
    <dgm:pt modelId="{53E9E122-55BB-4248-B560-401FED63798F}" type="pres">
      <dgm:prSet presAssocID="{A4A4FC2E-E939-4363-A760-DC8EDD562C24}" presName="bgRect" presStyleLbl="bgShp" presStyleIdx="0" presStyleCnt="3"/>
      <dgm:spPr/>
    </dgm:pt>
    <dgm:pt modelId="{83CA8F6E-9943-437D-8F16-7AFFDC55044B}" type="pres">
      <dgm:prSet presAssocID="{A4A4FC2E-E939-4363-A760-DC8EDD562C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FFB6784-7CED-47E9-833F-3AD3D528A364}" type="pres">
      <dgm:prSet presAssocID="{A4A4FC2E-E939-4363-A760-DC8EDD562C24}" presName="spaceRect" presStyleCnt="0"/>
      <dgm:spPr/>
    </dgm:pt>
    <dgm:pt modelId="{6BFB1C35-073A-40FC-B59D-20CB02D811F4}" type="pres">
      <dgm:prSet presAssocID="{A4A4FC2E-E939-4363-A760-DC8EDD562C24}" presName="parTx" presStyleLbl="revTx" presStyleIdx="0" presStyleCnt="3">
        <dgm:presLayoutVars>
          <dgm:chMax val="0"/>
          <dgm:chPref val="0"/>
        </dgm:presLayoutVars>
      </dgm:prSet>
      <dgm:spPr/>
    </dgm:pt>
    <dgm:pt modelId="{C1B725D5-5A04-4102-B281-2BA1C08740B7}" type="pres">
      <dgm:prSet presAssocID="{E7FDCA46-4C6A-44FC-8B6D-B6FBEA4B3861}" presName="sibTrans" presStyleCnt="0"/>
      <dgm:spPr/>
    </dgm:pt>
    <dgm:pt modelId="{484C4739-3157-4DFE-BF76-A3031E774519}" type="pres">
      <dgm:prSet presAssocID="{468EFD90-8110-4BDA-889A-51D42DC289AA}" presName="compNode" presStyleCnt="0"/>
      <dgm:spPr/>
    </dgm:pt>
    <dgm:pt modelId="{DC04467C-5236-4137-8314-C966B5B08152}" type="pres">
      <dgm:prSet presAssocID="{468EFD90-8110-4BDA-889A-51D42DC289AA}" presName="bgRect" presStyleLbl="bgShp" presStyleIdx="1" presStyleCnt="3"/>
      <dgm:spPr/>
    </dgm:pt>
    <dgm:pt modelId="{3FF066D6-4E9D-4B13-A063-49F0709866A6}" type="pres">
      <dgm:prSet presAssocID="{468EFD90-8110-4BDA-889A-51D42DC289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osaurHeadSkeleton"/>
        </a:ext>
      </dgm:extLst>
    </dgm:pt>
    <dgm:pt modelId="{13CF29F9-559A-4961-A3C7-A51694A46E81}" type="pres">
      <dgm:prSet presAssocID="{468EFD90-8110-4BDA-889A-51D42DC289AA}" presName="spaceRect" presStyleCnt="0"/>
      <dgm:spPr/>
    </dgm:pt>
    <dgm:pt modelId="{3BC707FE-3469-497E-9C6D-F17C057CDA0F}" type="pres">
      <dgm:prSet presAssocID="{468EFD90-8110-4BDA-889A-51D42DC289AA}" presName="parTx" presStyleLbl="revTx" presStyleIdx="1" presStyleCnt="3">
        <dgm:presLayoutVars>
          <dgm:chMax val="0"/>
          <dgm:chPref val="0"/>
        </dgm:presLayoutVars>
      </dgm:prSet>
      <dgm:spPr/>
    </dgm:pt>
    <dgm:pt modelId="{3EC3C0EA-6A1B-4A0A-94D9-A5096EB74DC0}" type="pres">
      <dgm:prSet presAssocID="{A40980EF-0B78-47E2-965B-88F2071F9CD3}" presName="sibTrans" presStyleCnt="0"/>
      <dgm:spPr/>
    </dgm:pt>
    <dgm:pt modelId="{B830E35A-D4FB-4523-A2BF-A58356712DC2}" type="pres">
      <dgm:prSet presAssocID="{9F561F75-33EF-4963-99E2-7EB4E4CEBC18}" presName="compNode" presStyleCnt="0"/>
      <dgm:spPr/>
    </dgm:pt>
    <dgm:pt modelId="{1F6A451E-DAAF-4AF5-99AB-7158331ACA73}" type="pres">
      <dgm:prSet presAssocID="{9F561F75-33EF-4963-99E2-7EB4E4CEBC18}" presName="bgRect" presStyleLbl="bgShp" presStyleIdx="2" presStyleCnt="3"/>
      <dgm:spPr/>
    </dgm:pt>
    <dgm:pt modelId="{A8C9AE5E-48EF-4020-8D26-7C33EFC9E61F}" type="pres">
      <dgm:prSet presAssocID="{9F561F75-33EF-4963-99E2-7EB4E4CEBC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FB65173-5879-48D6-8573-3664B7E9518F}" type="pres">
      <dgm:prSet presAssocID="{9F561F75-33EF-4963-99E2-7EB4E4CEBC18}" presName="spaceRect" presStyleCnt="0"/>
      <dgm:spPr/>
    </dgm:pt>
    <dgm:pt modelId="{C396A67A-3BC1-4F05-B1BA-BC8FE8060B66}" type="pres">
      <dgm:prSet presAssocID="{9F561F75-33EF-4963-99E2-7EB4E4CEBC1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CEAF43-88CC-47DF-B9D7-E90961933E22}" type="presOf" srcId="{468EFD90-8110-4BDA-889A-51D42DC289AA}" destId="{3BC707FE-3469-497E-9C6D-F17C057CDA0F}" srcOrd="0" destOrd="0" presId="urn:microsoft.com/office/officeart/2018/2/layout/IconVerticalSolidList"/>
    <dgm:cxn modelId="{4D3ADB78-C3BD-4927-BF50-E23DD13DF14B}" srcId="{9E3D0B02-D207-4F74-8ADD-E331168DD37D}" destId="{9F561F75-33EF-4963-99E2-7EB4E4CEBC18}" srcOrd="2" destOrd="0" parTransId="{EC78AAB3-20F1-4ED2-9F82-0E592C52BA77}" sibTransId="{22BC7EF1-C4A8-4F28-B8C3-5DF420633F96}"/>
    <dgm:cxn modelId="{1C1B86A1-4BCD-4796-9626-CAA92BDE1DF7}" srcId="{9E3D0B02-D207-4F74-8ADD-E331168DD37D}" destId="{A4A4FC2E-E939-4363-A760-DC8EDD562C24}" srcOrd="0" destOrd="0" parTransId="{01C300B5-A1D2-451E-91BB-189C0C9FFD97}" sibTransId="{E7FDCA46-4C6A-44FC-8B6D-B6FBEA4B3861}"/>
    <dgm:cxn modelId="{1CA99DAC-3F01-440B-947B-8B2891146E2F}" type="presOf" srcId="{9E3D0B02-D207-4F74-8ADD-E331168DD37D}" destId="{1508C194-7471-49CA-ABCB-09357D8ED9F1}" srcOrd="0" destOrd="0" presId="urn:microsoft.com/office/officeart/2018/2/layout/IconVerticalSolidList"/>
    <dgm:cxn modelId="{EE3C8AB0-020C-48D7-93C0-CD81FDC8B2A1}" srcId="{9E3D0B02-D207-4F74-8ADD-E331168DD37D}" destId="{468EFD90-8110-4BDA-889A-51D42DC289AA}" srcOrd="1" destOrd="0" parTransId="{73D9F38C-BB6C-4C92-87E1-5622DE008CD2}" sibTransId="{A40980EF-0B78-47E2-965B-88F2071F9CD3}"/>
    <dgm:cxn modelId="{753CBDB3-C73C-44FB-B45D-E0DFB55EDC29}" type="presOf" srcId="{A4A4FC2E-E939-4363-A760-DC8EDD562C24}" destId="{6BFB1C35-073A-40FC-B59D-20CB02D811F4}" srcOrd="0" destOrd="0" presId="urn:microsoft.com/office/officeart/2018/2/layout/IconVerticalSolidList"/>
    <dgm:cxn modelId="{3D429DF5-31A5-41F4-B2FF-37F58AFA8845}" type="presOf" srcId="{9F561F75-33EF-4963-99E2-7EB4E4CEBC18}" destId="{C396A67A-3BC1-4F05-B1BA-BC8FE8060B66}" srcOrd="0" destOrd="0" presId="urn:microsoft.com/office/officeart/2018/2/layout/IconVerticalSolidList"/>
    <dgm:cxn modelId="{539E311C-A61E-4B7B-9E80-F0ABF635A0F0}" type="presParOf" srcId="{1508C194-7471-49CA-ABCB-09357D8ED9F1}" destId="{B97F2BE2-58BB-4B52-A92C-06AD99F43281}" srcOrd="0" destOrd="0" presId="urn:microsoft.com/office/officeart/2018/2/layout/IconVerticalSolidList"/>
    <dgm:cxn modelId="{320576B3-5EAA-4BF4-A456-7D20DEB8E179}" type="presParOf" srcId="{B97F2BE2-58BB-4B52-A92C-06AD99F43281}" destId="{53E9E122-55BB-4248-B560-401FED63798F}" srcOrd="0" destOrd="0" presId="urn:microsoft.com/office/officeart/2018/2/layout/IconVerticalSolidList"/>
    <dgm:cxn modelId="{09CA6318-6526-4EE0-84EF-B8F559871699}" type="presParOf" srcId="{B97F2BE2-58BB-4B52-A92C-06AD99F43281}" destId="{83CA8F6E-9943-437D-8F16-7AFFDC55044B}" srcOrd="1" destOrd="0" presId="urn:microsoft.com/office/officeart/2018/2/layout/IconVerticalSolidList"/>
    <dgm:cxn modelId="{8390D025-BEF1-4665-8F32-BA33CDCC44CF}" type="presParOf" srcId="{B97F2BE2-58BB-4B52-A92C-06AD99F43281}" destId="{7FFB6784-7CED-47E9-833F-3AD3D528A364}" srcOrd="2" destOrd="0" presId="urn:microsoft.com/office/officeart/2018/2/layout/IconVerticalSolidList"/>
    <dgm:cxn modelId="{15934A58-9D43-4685-B970-1CD30DC3AFEE}" type="presParOf" srcId="{B97F2BE2-58BB-4B52-A92C-06AD99F43281}" destId="{6BFB1C35-073A-40FC-B59D-20CB02D811F4}" srcOrd="3" destOrd="0" presId="urn:microsoft.com/office/officeart/2018/2/layout/IconVerticalSolidList"/>
    <dgm:cxn modelId="{5A846A72-C259-4AE0-A48D-D1B46C97433E}" type="presParOf" srcId="{1508C194-7471-49CA-ABCB-09357D8ED9F1}" destId="{C1B725D5-5A04-4102-B281-2BA1C08740B7}" srcOrd="1" destOrd="0" presId="urn:microsoft.com/office/officeart/2018/2/layout/IconVerticalSolidList"/>
    <dgm:cxn modelId="{5BAEC300-21B4-45CF-8D14-5F4EA38CD2DF}" type="presParOf" srcId="{1508C194-7471-49CA-ABCB-09357D8ED9F1}" destId="{484C4739-3157-4DFE-BF76-A3031E774519}" srcOrd="2" destOrd="0" presId="urn:microsoft.com/office/officeart/2018/2/layout/IconVerticalSolidList"/>
    <dgm:cxn modelId="{09218BEE-E074-4941-B3A1-3954CF4FC8DB}" type="presParOf" srcId="{484C4739-3157-4DFE-BF76-A3031E774519}" destId="{DC04467C-5236-4137-8314-C966B5B08152}" srcOrd="0" destOrd="0" presId="urn:microsoft.com/office/officeart/2018/2/layout/IconVerticalSolidList"/>
    <dgm:cxn modelId="{6100A702-208D-4419-BBD9-C4AB31BFBEA9}" type="presParOf" srcId="{484C4739-3157-4DFE-BF76-A3031E774519}" destId="{3FF066D6-4E9D-4B13-A063-49F0709866A6}" srcOrd="1" destOrd="0" presId="urn:microsoft.com/office/officeart/2018/2/layout/IconVerticalSolidList"/>
    <dgm:cxn modelId="{F7592358-2F03-4762-9C89-ADB1DBDD914B}" type="presParOf" srcId="{484C4739-3157-4DFE-BF76-A3031E774519}" destId="{13CF29F9-559A-4961-A3C7-A51694A46E81}" srcOrd="2" destOrd="0" presId="urn:microsoft.com/office/officeart/2018/2/layout/IconVerticalSolidList"/>
    <dgm:cxn modelId="{6A628255-4809-457F-BCE1-6A607CBBC050}" type="presParOf" srcId="{484C4739-3157-4DFE-BF76-A3031E774519}" destId="{3BC707FE-3469-497E-9C6D-F17C057CDA0F}" srcOrd="3" destOrd="0" presId="urn:microsoft.com/office/officeart/2018/2/layout/IconVerticalSolidList"/>
    <dgm:cxn modelId="{4733CAF5-7B87-4A4E-A160-17CA004E740C}" type="presParOf" srcId="{1508C194-7471-49CA-ABCB-09357D8ED9F1}" destId="{3EC3C0EA-6A1B-4A0A-94D9-A5096EB74DC0}" srcOrd="3" destOrd="0" presId="urn:microsoft.com/office/officeart/2018/2/layout/IconVerticalSolidList"/>
    <dgm:cxn modelId="{65C48C67-EF03-44C4-8D2C-C71EE6DBCE7D}" type="presParOf" srcId="{1508C194-7471-49CA-ABCB-09357D8ED9F1}" destId="{B830E35A-D4FB-4523-A2BF-A58356712DC2}" srcOrd="4" destOrd="0" presId="urn:microsoft.com/office/officeart/2018/2/layout/IconVerticalSolidList"/>
    <dgm:cxn modelId="{B917160A-C118-4C01-B32C-7952FCD6F342}" type="presParOf" srcId="{B830E35A-D4FB-4523-A2BF-A58356712DC2}" destId="{1F6A451E-DAAF-4AF5-99AB-7158331ACA73}" srcOrd="0" destOrd="0" presId="urn:microsoft.com/office/officeart/2018/2/layout/IconVerticalSolidList"/>
    <dgm:cxn modelId="{62598E80-44F8-41CA-9DFD-7025070B9832}" type="presParOf" srcId="{B830E35A-D4FB-4523-A2BF-A58356712DC2}" destId="{A8C9AE5E-48EF-4020-8D26-7C33EFC9E61F}" srcOrd="1" destOrd="0" presId="urn:microsoft.com/office/officeart/2018/2/layout/IconVerticalSolidList"/>
    <dgm:cxn modelId="{DABA80ED-7AB5-4909-9E17-188E23ABA7A5}" type="presParOf" srcId="{B830E35A-D4FB-4523-A2BF-A58356712DC2}" destId="{9FB65173-5879-48D6-8573-3664B7E9518F}" srcOrd="2" destOrd="0" presId="urn:microsoft.com/office/officeart/2018/2/layout/IconVerticalSolidList"/>
    <dgm:cxn modelId="{55DB955E-7528-43A6-8EC1-E300D92C598D}" type="presParOf" srcId="{B830E35A-D4FB-4523-A2BF-A58356712DC2}" destId="{C396A67A-3BC1-4F05-B1BA-BC8FE8060B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88E9-76D8-1743-B1E7-3ACF00506342}">
      <dsp:nvSpPr>
        <dsp:cNvPr id="0" name=""/>
        <dsp:cNvSpPr/>
      </dsp:nvSpPr>
      <dsp:spPr>
        <a:xfrm>
          <a:off x="0" y="205992"/>
          <a:ext cx="5027354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Key Characteristics:</a:t>
          </a:r>
        </a:p>
      </dsp:txBody>
      <dsp:txXfrm>
        <a:off x="52688" y="258680"/>
        <a:ext cx="4921978" cy="973949"/>
      </dsp:txXfrm>
    </dsp:sp>
    <dsp:sp modelId="{660CD383-CFF4-1045-8654-16982BD3F711}">
      <dsp:nvSpPr>
        <dsp:cNvPr id="0" name=""/>
        <dsp:cNvSpPr/>
      </dsp:nvSpPr>
      <dsp:spPr>
        <a:xfrm>
          <a:off x="0" y="1285317"/>
          <a:ext cx="5027354" cy="279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18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Supports, not replaces, decision-making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/>
            <a:t>Provides analytical tools and models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/>
            <a:t>Controlled by the user</a:t>
          </a:r>
        </a:p>
      </dsp:txBody>
      <dsp:txXfrm>
        <a:off x="0" y="1285317"/>
        <a:ext cx="5027354" cy="2794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3723E-F806-4C3E-A2D3-EC0E5949FD82}">
      <dsp:nvSpPr>
        <dsp:cNvPr id="0" name=""/>
        <dsp:cNvSpPr/>
      </dsp:nvSpPr>
      <dsp:spPr>
        <a:xfrm>
          <a:off x="730349" y="18286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BA038-212B-4845-9514-AA769738BF0E}">
      <dsp:nvSpPr>
        <dsp:cNvPr id="0" name=""/>
        <dsp:cNvSpPr/>
      </dsp:nvSpPr>
      <dsp:spPr>
        <a:xfrm>
          <a:off x="1198349" y="65086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B0306-6677-496A-8B0B-31208527C5D5}">
      <dsp:nvSpPr>
        <dsp:cNvPr id="0" name=""/>
        <dsp:cNvSpPr/>
      </dsp:nvSpPr>
      <dsp:spPr>
        <a:xfrm>
          <a:off x="28349" y="306286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Uses large datasets, warehouses, OLAP cubes, dashboards for reporting and trend analysis.</a:t>
          </a:r>
        </a:p>
      </dsp:txBody>
      <dsp:txXfrm>
        <a:off x="28349" y="3062865"/>
        <a:ext cx="3600000" cy="720000"/>
      </dsp:txXfrm>
    </dsp:sp>
    <dsp:sp modelId="{EDA8EA9A-96B8-4500-88D7-9C58AFB49397}">
      <dsp:nvSpPr>
        <dsp:cNvPr id="0" name=""/>
        <dsp:cNvSpPr/>
      </dsp:nvSpPr>
      <dsp:spPr>
        <a:xfrm>
          <a:off x="4960350" y="18286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458A3-0A7B-4D32-BE90-89F6F643EA8A}">
      <dsp:nvSpPr>
        <dsp:cNvPr id="0" name=""/>
        <dsp:cNvSpPr/>
      </dsp:nvSpPr>
      <dsp:spPr>
        <a:xfrm>
          <a:off x="5428350" y="65086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C47E3-5BB0-4526-A78F-32FECFF199E3}">
      <dsp:nvSpPr>
        <dsp:cNvPr id="0" name=""/>
        <dsp:cNvSpPr/>
      </dsp:nvSpPr>
      <dsp:spPr>
        <a:xfrm>
          <a:off x="4258350" y="306286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Example: Sales dashboards, inventory tracking.</a:t>
          </a:r>
        </a:p>
      </dsp:txBody>
      <dsp:txXfrm>
        <a:off x="4258350" y="306286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E8DD8-15EF-42FE-9F9E-F6C73B0482E0}">
      <dsp:nvSpPr>
        <dsp:cNvPr id="0" name=""/>
        <dsp:cNvSpPr/>
      </dsp:nvSpPr>
      <dsp:spPr>
        <a:xfrm>
          <a:off x="109981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6A5F0-026B-41F4-924F-8849BD5E247A}">
      <dsp:nvSpPr>
        <dsp:cNvPr id="0" name=""/>
        <dsp:cNvSpPr/>
      </dsp:nvSpPr>
      <dsp:spPr>
        <a:xfrm>
          <a:off x="8506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Uses analytical, optimization, and simulation models to analyze 'what-if' scenarios.</a:t>
          </a:r>
        </a:p>
      </dsp:txBody>
      <dsp:txXfrm>
        <a:off x="85060" y="2776702"/>
        <a:ext cx="3690000" cy="720000"/>
      </dsp:txXfrm>
    </dsp:sp>
    <dsp:sp modelId="{80DBC1E8-A727-44D2-B387-6CEAD4C55E61}">
      <dsp:nvSpPr>
        <dsp:cNvPr id="0" name=""/>
        <dsp:cNvSpPr/>
      </dsp:nvSpPr>
      <dsp:spPr>
        <a:xfrm>
          <a:off x="5435560" y="696102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464AB-BC5D-4EF9-87B6-674E3388A00F}">
      <dsp:nvSpPr>
        <dsp:cNvPr id="0" name=""/>
        <dsp:cNvSpPr/>
      </dsp:nvSpPr>
      <dsp:spPr>
        <a:xfrm>
          <a:off x="4420810" y="2776702"/>
          <a:ext cx="369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Example: Financial forecasting, production planning.</a:t>
          </a:r>
        </a:p>
      </dsp:txBody>
      <dsp:txXfrm>
        <a:off x="4420810" y="2776702"/>
        <a:ext cx="369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32C5C-BC62-448B-96FC-3F4784FC1873}">
      <dsp:nvSpPr>
        <dsp:cNvPr id="0" name=""/>
        <dsp:cNvSpPr/>
      </dsp:nvSpPr>
      <dsp:spPr>
        <a:xfrm>
          <a:off x="0" y="681330"/>
          <a:ext cx="8195871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60352-CE70-4C1D-B3A5-983B601310F9}">
      <dsp:nvSpPr>
        <dsp:cNvPr id="0" name=""/>
        <dsp:cNvSpPr/>
      </dsp:nvSpPr>
      <dsp:spPr>
        <a:xfrm>
          <a:off x="380497" y="964345"/>
          <a:ext cx="691812" cy="691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F042E-2961-4077-80B2-6EB5EE38EB4E}">
      <dsp:nvSpPr>
        <dsp:cNvPr id="0" name=""/>
        <dsp:cNvSpPr/>
      </dsp:nvSpPr>
      <dsp:spPr>
        <a:xfrm>
          <a:off x="1452806" y="681330"/>
          <a:ext cx="6743064" cy="1257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22" tIns="133122" rIns="133122" bIns="1331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Employs rules, AI, and expert knowledge to suggest decisions.</a:t>
          </a:r>
        </a:p>
      </dsp:txBody>
      <dsp:txXfrm>
        <a:off x="1452806" y="681330"/>
        <a:ext cx="6743064" cy="1257841"/>
      </dsp:txXfrm>
    </dsp:sp>
    <dsp:sp modelId="{F9074001-FFBF-48FA-A98E-2CE8E41B39C2}">
      <dsp:nvSpPr>
        <dsp:cNvPr id="0" name=""/>
        <dsp:cNvSpPr/>
      </dsp:nvSpPr>
      <dsp:spPr>
        <a:xfrm>
          <a:off x="0" y="2253632"/>
          <a:ext cx="8195871" cy="12578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CF0B7-169C-4BE2-ADDA-1DE7C54DEF01}">
      <dsp:nvSpPr>
        <dsp:cNvPr id="0" name=""/>
        <dsp:cNvSpPr/>
      </dsp:nvSpPr>
      <dsp:spPr>
        <a:xfrm>
          <a:off x="380497" y="2536647"/>
          <a:ext cx="691812" cy="691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09FC4-5D2E-4D7C-9D30-921B22582095}">
      <dsp:nvSpPr>
        <dsp:cNvPr id="0" name=""/>
        <dsp:cNvSpPr/>
      </dsp:nvSpPr>
      <dsp:spPr>
        <a:xfrm>
          <a:off x="1452806" y="2253632"/>
          <a:ext cx="6743064" cy="1257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22" tIns="133122" rIns="133122" bIns="1331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Example: Clinical Decision Support Systems (CDSS), diagnostic AI systems.</a:t>
          </a:r>
        </a:p>
      </dsp:txBody>
      <dsp:txXfrm>
        <a:off x="1452806" y="2253632"/>
        <a:ext cx="6743064" cy="1257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9E122-55BB-4248-B560-401FED63798F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A8F6E-9943-437D-8F16-7AFFDC55044B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B1C35-073A-40FC-B59D-20CB02D811F4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DSS defined and its scope explained</a:t>
          </a:r>
        </a:p>
      </dsp:txBody>
      <dsp:txXfrm>
        <a:off x="1939533" y="717"/>
        <a:ext cx="2786667" cy="1679249"/>
      </dsp:txXfrm>
    </dsp:sp>
    <dsp:sp modelId="{DC04467C-5236-4137-8314-C966B5B08152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066D6-4E9D-4B13-A063-49F0709866A6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707FE-3469-497E-9C6D-F17C057CDA0F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Historical evolution covered</a:t>
          </a:r>
        </a:p>
      </dsp:txBody>
      <dsp:txXfrm>
        <a:off x="1939533" y="2099779"/>
        <a:ext cx="2786667" cy="1679249"/>
      </dsp:txXfrm>
    </dsp:sp>
    <dsp:sp modelId="{1F6A451E-DAAF-4AF5-99AB-7158331ACA73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9AE5E-48EF-4020-8D26-7C33EFC9E61F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6A67A-3BC1-4F05-B1BA-BC8FE8060B66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DSS types and real-world examples examined</a:t>
          </a:r>
        </a:p>
      </dsp:txBody>
      <dsp:txXfrm>
        <a:off x="1939533" y="4198841"/>
        <a:ext cx="27866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G</a:t>
            </a:r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62BFF786-9FA3-ED8E-138A-C6FF79066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Introduction to Decision Support Systems (DSS)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Week 1 – Definition, Scope, History, Types, and Practical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Historical Evolution (2)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r>
              <a:rPr lang="en-US" sz="2100"/>
              <a:t>1970s–1980s: DSS emerged to handle semi-structured and unstructured problems using models and data analysis.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175" y="1188637"/>
            <a:ext cx="2364072" cy="4480726"/>
          </a:xfrm>
        </p:spPr>
        <p:txBody>
          <a:bodyPr>
            <a:normAutofit/>
          </a:bodyPr>
          <a:lstStyle/>
          <a:p>
            <a:pPr algn="r"/>
            <a:r>
              <a:t>Historical Evolution (3)</a:t>
            </a:r>
            <a:endParaRPr lang="en-TR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7674" y="623275"/>
            <a:ext cx="517244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148" y="1714979"/>
            <a:ext cx="3644831" cy="3428042"/>
          </a:xfrm>
        </p:spPr>
        <p:txBody>
          <a:bodyPr anchor="ctr">
            <a:normAutofit/>
          </a:bodyPr>
          <a:lstStyle/>
          <a:p>
            <a:r>
              <a:rPr lang="en-US" sz="2100"/>
              <a:t>EIS (Executive Information Systems) in the 1980s provided dashboards and executive summaries for top managers.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Historical Evolution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US" sz="2100"/>
              <a:t>ERP (Enterprise Resource Planning) systems from 1990s onward integrated DSS capabilities across organizational functions.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50595"/>
            <a:ext cx="6056111" cy="16184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Historical Evolution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930" y="2969469"/>
            <a:ext cx="6056111" cy="2800395"/>
          </a:xfrm>
        </p:spPr>
        <p:txBody>
          <a:bodyPr anchor="t">
            <a:normAutofit/>
          </a:bodyPr>
          <a:lstStyle/>
          <a:p>
            <a:r>
              <a:rPr lang="en-US" sz="2100"/>
              <a:t>Comparison Table: MIS vs DSS vs EIS vs ERP (Features, Users, Decision Support Type).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Historical Evolution (6)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r>
              <a:rPr lang="en-US" sz="2100"/>
              <a:t>DSS bridges the gap between raw data and managerial decision-making by combining data, models, and user interface.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B84055-029C-4E86-8844-D05D96C02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8589C-AF3D-49CF-BD92-C1D1D2F53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883" y="1110000"/>
            <a:ext cx="7646805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613" y="1600200"/>
            <a:ext cx="6151164" cy="2295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Historical Evolution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3613" y="4067661"/>
            <a:ext cx="6151164" cy="1118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Modern DSS often incorporates AI and analytics for predictive and prescriptive insights.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0580"/>
            <a:ext cx="7372350" cy="1089529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Data-Driven DSS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591829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821124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336268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A7EE35E-BFF2-9BE3-DED6-076B4DDFE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586332"/>
              </p:ext>
            </p:extLst>
          </p:nvPr>
        </p:nvGraphicFramePr>
        <p:xfrm>
          <a:off x="628650" y="2211233"/>
          <a:ext cx="7886700" cy="3965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100"/>
              <a:t>Data-Driven DSS - Example &amp; Explanation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r>
              <a:rPr lang="en-US" sz="2100"/>
              <a:t>Detailed example and scenario of Data-Driven DSS usage.</a:t>
            </a:r>
          </a:p>
          <a:p>
            <a:r>
              <a:rPr lang="en-US" sz="2100"/>
              <a:t>Steps, outcomes, and benefits.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Model-Driven DSS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BD1697-4CA2-1B6D-A19A-357DA887B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66826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100"/>
              <a:t>Model-Driven DSS - Example &amp; Explanation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941445" y="1648870"/>
            <a:ext cx="3527136" cy="3560260"/>
          </a:xfrm>
        </p:spPr>
        <p:txBody>
          <a:bodyPr anchor="ctr">
            <a:normAutofit/>
          </a:bodyPr>
          <a:lstStyle/>
          <a:p>
            <a:r>
              <a:rPr sz="2100"/>
              <a:t>Detailed example and scenario of Model-Driven DSS usage.</a:t>
            </a:r>
          </a:p>
          <a:p>
            <a:r>
              <a:rPr sz="2100"/>
              <a:t>Steps, outcomes, and benefits.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755073"/>
            <a:ext cx="7375161" cy="1066802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Learning Objectives - Part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84419" y="3049325"/>
            <a:ext cx="7375161" cy="2945574"/>
          </a:xfrm>
        </p:spPr>
        <p:txBody>
          <a:bodyPr anchor="ctr">
            <a:normAutofit/>
          </a:bodyPr>
          <a:lstStyle/>
          <a:p>
            <a:r>
              <a:rPr sz="2800" dirty="0">
                <a:solidFill>
                  <a:schemeClr val="tx2"/>
                </a:solidFill>
              </a:rPr>
              <a:t>Define Decision Support Systems (DSS)</a:t>
            </a:r>
          </a:p>
          <a:p>
            <a:r>
              <a:rPr sz="2800" dirty="0">
                <a:solidFill>
                  <a:schemeClr val="tx2"/>
                </a:solidFill>
              </a:rPr>
              <a:t>Understand their scope and purpose</a:t>
            </a:r>
          </a:p>
          <a:p>
            <a:r>
              <a:rPr sz="2800" dirty="0">
                <a:solidFill>
                  <a:schemeClr val="tx2"/>
                </a:solidFill>
              </a:rPr>
              <a:t>Explore real-world applications in business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Knowledge-Driven DSS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B858B3-B507-CEA9-FDF6-FA382FE7EB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46053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200"/>
              <a:t>Knowledge-Driven DSS - Example &amp;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Detailed example and scenario of Knowledge-Driven DSS usage.</a:t>
            </a:r>
          </a:p>
          <a:p>
            <a:r>
              <a:rPr lang="en-US" sz="1700"/>
              <a:t>Steps, outcomes, and benefits.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2E194-E1DF-8E3B-B636-013EFEEF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51" r="33507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Communication-Driven DSS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Supports group collaboration and communication to facilitate decision-making.</a:t>
            </a:r>
          </a:p>
          <a:p>
            <a:r>
              <a:rPr lang="en-US" sz="1700"/>
              <a:t>Example: GDSS, collaborative project management tools.</a:t>
            </a:r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786FB26A-CC23-D24D-5888-19FAD48D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54" r="27228" b="-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Communication-Driven DSS - Example &amp;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Detailed example and scenario of Communication-Driven DSS usage.</a:t>
            </a:r>
          </a:p>
          <a:p>
            <a:r>
              <a:rPr lang="en-US" sz="1700"/>
              <a:t>Steps, outcomes, and benefits.</a:t>
            </a:r>
          </a:p>
        </p:txBody>
      </p:sp>
      <p:pic>
        <p:nvPicPr>
          <p:cNvPr id="5" name="Picture 4" descr="Multi-colored dialogue boxes">
            <a:extLst>
              <a:ext uri="{FF2B5EF4-FFF2-40B4-BE49-F238E27FC236}">
                <a16:creationId xmlns:a16="http://schemas.microsoft.com/office/drawing/2014/main" id="{C6998B43-76EB-EA37-39B9-1F88CEE6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86" r="26191" b="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DSS Example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Business: Retail sales dashboards, inventory optimization, marketing campaign analysis.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0150FEF-C1D0-8FBA-7764-374983AF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10" r="34776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48" y="81898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DSS Example (2)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905" y="4797188"/>
            <a:ext cx="4538427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Business: Financial risk assessment using model-driven DSS (forecasting, scenario analysis).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DSS Example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Healthcare: Clinical Decision Support Systems (CDSS) for diagnosis and treatment recommendations.</a:t>
            </a:r>
          </a:p>
        </p:txBody>
      </p:sp>
      <p:pic>
        <p:nvPicPr>
          <p:cNvPr id="5" name="Picture 4" descr="Person using microscope">
            <a:extLst>
              <a:ext uri="{FF2B5EF4-FFF2-40B4-BE49-F238E27FC236}">
                <a16:creationId xmlns:a16="http://schemas.microsoft.com/office/drawing/2014/main" id="{482F0100-FDF1-B59D-E6FD-DBD9A9C3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05" r="44256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DSS Example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011" y="4870824"/>
            <a:ext cx="7504463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Healthcare: IBM Watson oncology – AI-assisted treatment suggestions.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9141714" cy="3490956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1014574"/>
            <a:ext cx="7294297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DSS Example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1" y="3640633"/>
            <a:ext cx="7294297" cy="248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Healthcare: Patient monitoring alert systems for early detection of critical conditions.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DSS Example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Summary: DSS improves efficiency, accuracy, and quality of decisions across sectors.</a:t>
            </a: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9A59A484-F682-4623-2933-89E1F381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3" r="30746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Learning Objectives -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246" y="702527"/>
            <a:ext cx="5156822" cy="533251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Understand DSS historical evolution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Relation to MIS, EIS, ERP</a:t>
            </a:r>
          </a:p>
          <a:p>
            <a:r>
              <a:rPr lang="en-US" sz="2400" dirty="0">
                <a:solidFill>
                  <a:schemeClr val="tx2"/>
                </a:solidFill>
              </a:rPr>
              <a:t>Classify DSS types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Apply practical exercises using sample datasets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Practical Exercise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Exercise 1 – Business: Load 'business_sales.csv' into Python (Pandas) and generate summary reports.</a:t>
            </a:r>
          </a:p>
        </p:txBody>
      </p:sp>
      <p:pic>
        <p:nvPicPr>
          <p:cNvPr id="14" name="Picture 13" descr="Codes on papers">
            <a:extLst>
              <a:ext uri="{FF2B5EF4-FFF2-40B4-BE49-F238E27FC236}">
                <a16:creationId xmlns:a16="http://schemas.microsoft.com/office/drawing/2014/main" id="{AEF83327-3977-F9E7-2F1F-0F459422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35" r="29588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Practical Exercise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Exercise 1 – Step 1: Import pandas and read CSV file.</a:t>
            </a:r>
          </a:p>
        </p:txBody>
      </p:sp>
      <p:pic>
        <p:nvPicPr>
          <p:cNvPr id="5" name="Picture 4" descr="A panda eating on the ground">
            <a:extLst>
              <a:ext uri="{FF2B5EF4-FFF2-40B4-BE49-F238E27FC236}">
                <a16:creationId xmlns:a16="http://schemas.microsoft.com/office/drawing/2014/main" id="{8885E114-1F43-280E-73F3-9C019AC8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21" r="31628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Practical Exercise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Exercise 1 – Step 2: Generate descriptive statistics and pivot tables.</a:t>
            </a:r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7AF7539D-0F38-3384-3A96-53F8B33A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18" r="25732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3EA1E6B3-9442-EF78-BE17-10696E61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46" r="28260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Practical Exercise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/>
              <a:t>Exercise 1 – Step 3: Create simple charts to visualize sales trends.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83" y="841664"/>
            <a:ext cx="3866304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Exercise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15" y="841664"/>
            <a:ext cx="3451888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Exercise 1 – Extension: Add filtering by month or product category.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Practical Exercise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Exercise 2 – Healthcare: Load 'healthcare_patients.csv' and create rule-based diagnosis.</a:t>
            </a:r>
          </a:p>
        </p:txBody>
      </p:sp>
      <p:pic>
        <p:nvPicPr>
          <p:cNvPr id="5" name="Picture 4" descr="A picture of an electromagnetic radiation">
            <a:extLst>
              <a:ext uri="{FF2B5EF4-FFF2-40B4-BE49-F238E27FC236}">
                <a16:creationId xmlns:a16="http://schemas.microsoft.com/office/drawing/2014/main" id="{05F08698-4391-2231-4B96-F5028747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97" r="27087" b="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Practical Exercise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Exercise 2 – Step 1: Read CSV using pandas.</a:t>
            </a:r>
          </a:p>
        </p:txBody>
      </p:sp>
      <p:pic>
        <p:nvPicPr>
          <p:cNvPr id="5" name="Picture 4" descr="Giant panda face">
            <a:extLst>
              <a:ext uri="{FF2B5EF4-FFF2-40B4-BE49-F238E27FC236}">
                <a16:creationId xmlns:a16="http://schemas.microsoft.com/office/drawing/2014/main" id="{73B11E68-34B9-CE63-B7E3-7D4F0CA4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26" r="40742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83" y="841664"/>
            <a:ext cx="3866304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Exercise (8)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15" y="841664"/>
            <a:ext cx="3451888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Exercise 2 – Step 2: Define IF-THEN rules for symptoms to diagnosis mapping.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666351"/>
            <a:ext cx="7918803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Exercise (9)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1" y="3866064"/>
            <a:ext cx="7918803" cy="2234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Exercise 2 – Step 3: Apply rules and create a new column 'SuggestedDiagnosis'.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841664"/>
            <a:ext cx="3655995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Exercise (10)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15" y="841664"/>
            <a:ext cx="3650704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Exercise 2 – Step 4: Analyze results and discuss potential improvements.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Definition &amp; Scope (1)</a:t>
            </a:r>
          </a:p>
        </p:txBody>
      </p:sp>
      <p:pic>
        <p:nvPicPr>
          <p:cNvPr id="7" name="Graphic 6" descr="Decision chart">
            <a:extLst>
              <a:ext uri="{FF2B5EF4-FFF2-40B4-BE49-F238E27FC236}">
                <a16:creationId xmlns:a16="http://schemas.microsoft.com/office/drawing/2014/main" id="{299CE35F-ABBF-8FAC-01BE-550C15A81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534" y="2230670"/>
            <a:ext cx="2746373" cy="27463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239" y="2310004"/>
            <a:ext cx="5319131" cy="274637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Decision Support System (DSS) is an information system that supports business or organizational decision-making.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83" y="841664"/>
            <a:ext cx="3866304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Exercise (11)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15" y="841664"/>
            <a:ext cx="3451888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Exercise 2 – Extension: Add severity scoring or probability-based suggestions.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38" y="891712"/>
            <a:ext cx="3982212" cy="5160789"/>
          </a:xfrm>
        </p:spPr>
        <p:txBody>
          <a:bodyPr anchor="ctr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Practical Exercise (12)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9226" y="891713"/>
            <a:ext cx="3438662" cy="5160790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Exercise Summary: Compare business and healthcare DSS applications and outcomes.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Week 1 Summary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5E2BBA-732B-035F-43B1-A6A133353F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61726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281" y="666351"/>
            <a:ext cx="7918803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Week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1" y="3866064"/>
            <a:ext cx="7918803" cy="2234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Decision-Making Foundations &amp; Simon’s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802955"/>
            <a:ext cx="3733482" cy="145405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Definition &amp; Scope (2)</a:t>
            </a:r>
          </a:p>
        </p:txBody>
      </p:sp>
      <p:pic>
        <p:nvPicPr>
          <p:cNvPr id="7" name="Graphic 6" descr="Family">
            <a:extLst>
              <a:ext uri="{FF2B5EF4-FFF2-40B4-BE49-F238E27FC236}">
                <a16:creationId xmlns:a16="http://schemas.microsoft.com/office/drawing/2014/main" id="{239A5B3F-D0B5-501B-2102-7AA5CAEA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534" y="2230670"/>
            <a:ext cx="2746373" cy="27463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947" y="2665141"/>
            <a:ext cx="4307519" cy="2311902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DSS helps in semi-structured and unstructured problems, unlike traditional MIS which focuses on structured tasks.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52996"/>
            <a:ext cx="4446455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2B4610-38D5-4CB6-81BF-0A650217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0" y="343425"/>
            <a:ext cx="7891360" cy="1328139"/>
          </a:xfrm>
        </p:spPr>
        <p:txBody>
          <a:bodyPr>
            <a:normAutofit/>
          </a:bodyPr>
          <a:lstStyle/>
          <a:p>
            <a:r>
              <a:rPr lang="en-US" sz="3500"/>
              <a:t>Definition &amp; Scope (3)</a:t>
            </a:r>
          </a:p>
        </p:txBody>
      </p:sp>
      <p:pic>
        <p:nvPicPr>
          <p:cNvPr id="6" name="Picture 5" descr="A close-up of a hexagonal structure&#10;&#10;AI-generated content may be incorrect.">
            <a:extLst>
              <a:ext uri="{FF2B5EF4-FFF2-40B4-BE49-F238E27FC236}">
                <a16:creationId xmlns:a16="http://schemas.microsoft.com/office/drawing/2014/main" id="{FA357FA4-B9D4-1BAC-C7AE-5488126A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72" r="30402" b="2"/>
          <a:stretch>
            <a:fillRect/>
          </a:stretch>
        </p:blipFill>
        <p:spPr>
          <a:xfrm>
            <a:off x="388402" y="1843286"/>
            <a:ext cx="2749646" cy="407801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E1B177-C802-09AC-C002-837195DE8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27803"/>
              </p:ext>
            </p:extLst>
          </p:nvPr>
        </p:nvGraphicFramePr>
        <p:xfrm>
          <a:off x="3487993" y="1843280"/>
          <a:ext cx="5027354" cy="4285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Definition &amp; Scope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699" y="2434828"/>
            <a:ext cx="4893083" cy="2587170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Scope: DSS can be applied in finance, healthcare, supply chain, marketing, government, and many other sectors.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Graphic 20" descr="Credit card">
            <a:extLst>
              <a:ext uri="{FF2B5EF4-FFF2-40B4-BE49-F238E27FC236}">
                <a16:creationId xmlns:a16="http://schemas.microsoft.com/office/drawing/2014/main" id="{F09B8A67-06ED-82CA-173F-890BF71E6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 &amp; Scope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766" y="4525875"/>
            <a:ext cx="7504463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DSS enhances decision quality, reduces decision time, and increases managerial effectiveness.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Historical Evolution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1960s–70s: Originated from Management Information Systems (MIS), focusing on reporting structured information.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BAC87B4-57CB-F37D-47AA-248CF375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65" r="34285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897</Words>
  <Application>Microsoft Office PowerPoint</Application>
  <PresentationFormat>Ekran Gösterisi (4:3)</PresentationFormat>
  <Paragraphs>104</Paragraphs>
  <Slides>43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44" baseType="lpstr">
      <vt:lpstr>Office Theme</vt:lpstr>
      <vt:lpstr>Introduction to Decision Support Systems (DSS)</vt:lpstr>
      <vt:lpstr>Learning Objectives - Part 1</vt:lpstr>
      <vt:lpstr>Learning Objectives - Part 2</vt:lpstr>
      <vt:lpstr>Definition &amp; Scope (1)</vt:lpstr>
      <vt:lpstr>Definition &amp; Scope (2)</vt:lpstr>
      <vt:lpstr>Definition &amp; Scope (3)</vt:lpstr>
      <vt:lpstr>Definition &amp; Scope (4)</vt:lpstr>
      <vt:lpstr>Definition &amp; Scope (5)</vt:lpstr>
      <vt:lpstr>Historical Evolution (1)</vt:lpstr>
      <vt:lpstr>Historical Evolution (2)</vt:lpstr>
      <vt:lpstr>Historical Evolution (3)</vt:lpstr>
      <vt:lpstr>Historical Evolution (4)</vt:lpstr>
      <vt:lpstr>Historical Evolution (5)</vt:lpstr>
      <vt:lpstr>Historical Evolution (6)</vt:lpstr>
      <vt:lpstr>Historical Evolution (7)</vt:lpstr>
      <vt:lpstr>Data-Driven DSS</vt:lpstr>
      <vt:lpstr>Data-Driven DSS - Example &amp; Explanation</vt:lpstr>
      <vt:lpstr>Model-Driven DSS</vt:lpstr>
      <vt:lpstr>Model-Driven DSS - Example &amp; Explanation</vt:lpstr>
      <vt:lpstr>Knowledge-Driven DSS</vt:lpstr>
      <vt:lpstr>Knowledge-Driven DSS - Example &amp; Explanation</vt:lpstr>
      <vt:lpstr>Communication-Driven DSS</vt:lpstr>
      <vt:lpstr>Communication-Driven DSS - Example &amp; Explanation</vt:lpstr>
      <vt:lpstr>DSS Example (1)</vt:lpstr>
      <vt:lpstr>DSS Example (2)</vt:lpstr>
      <vt:lpstr>DSS Example (3)</vt:lpstr>
      <vt:lpstr>DSS Example (4)</vt:lpstr>
      <vt:lpstr>DSS Example (5)</vt:lpstr>
      <vt:lpstr>DSS Example (6)</vt:lpstr>
      <vt:lpstr>Practical Exercise (1)</vt:lpstr>
      <vt:lpstr>Practical Exercise (2)</vt:lpstr>
      <vt:lpstr>Practical Exercise (3)</vt:lpstr>
      <vt:lpstr>Practical Exercise (4)</vt:lpstr>
      <vt:lpstr>Practical Exercise (5)</vt:lpstr>
      <vt:lpstr>Practical Exercise (6)</vt:lpstr>
      <vt:lpstr>Practical Exercise (7)</vt:lpstr>
      <vt:lpstr>Practical Exercise (8)</vt:lpstr>
      <vt:lpstr>Practical Exercise (9)</vt:lpstr>
      <vt:lpstr>Practical Exercise (10)</vt:lpstr>
      <vt:lpstr>Practical Exercise (11)</vt:lpstr>
      <vt:lpstr>Practical Exercise (12)</vt:lpstr>
      <vt:lpstr>Week 1 Summary</vt:lpstr>
      <vt:lpstr>Next Week Preview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Kağan OKATAN</cp:lastModifiedBy>
  <cp:revision>8</cp:revision>
  <dcterms:created xsi:type="dcterms:W3CDTF">2013-01-27T09:14:16Z</dcterms:created>
  <dcterms:modified xsi:type="dcterms:W3CDTF">2025-09-23T09:32:53Z</dcterms:modified>
  <cp:category/>
</cp:coreProperties>
</file>